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70" r:id="rId2"/>
    <p:sldId id="266" r:id="rId3"/>
    <p:sldId id="268" r:id="rId4"/>
    <p:sldId id="269" r:id="rId5"/>
    <p:sldId id="267" r:id="rId6"/>
    <p:sldId id="271" r:id="rId7"/>
  </p:sldIdLst>
  <p:sldSz cx="128016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BA0"/>
    <a:srgbClr val="E94560"/>
    <a:srgbClr val="FFA500"/>
    <a:srgbClr val="FFE5B4"/>
    <a:srgbClr val="1505E5"/>
    <a:srgbClr val="0F52BA"/>
    <a:srgbClr val="203864"/>
    <a:srgbClr val="2F5597"/>
    <a:srgbClr val="533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532" autoAdjust="0"/>
  </p:normalViewPr>
  <p:slideViewPr>
    <p:cSldViewPr snapToGrid="0">
      <p:cViewPr varScale="1">
        <p:scale>
          <a:sx n="26" d="100"/>
          <a:sy n="26" d="100"/>
        </p:scale>
        <p:origin x="304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8DCA5-E5CE-4381-B0E5-6FE024452F5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13050" y="1143000"/>
            <a:ext cx="1231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634D1-D4BD-4F69-A430-8389865B6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47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13050" y="1143000"/>
            <a:ext cx="1231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634D1-D4BD-4F69-A430-8389865B6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0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13050" y="1143000"/>
            <a:ext cx="1231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634D1-D4BD-4F69-A430-8389865B61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2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5237694"/>
            <a:ext cx="10881360" cy="1114213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6809511"/>
            <a:ext cx="9601200" cy="7726889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720-FAB7-48B4-B237-E7315A3836E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8CF4-CFCB-427C-BBEF-F31B22B4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720-FAB7-48B4-B237-E7315A3836E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8CF4-CFCB-427C-BBEF-F31B22B4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5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1703917"/>
            <a:ext cx="2760345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1703917"/>
            <a:ext cx="8121015" cy="271219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720-FAB7-48B4-B237-E7315A3836E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8CF4-CFCB-427C-BBEF-F31B22B4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720-FAB7-48B4-B237-E7315A3836E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8CF4-CFCB-427C-BBEF-F31B22B4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7978784"/>
            <a:ext cx="11041380" cy="1331277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21417501"/>
            <a:ext cx="11041380" cy="7000873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720-FAB7-48B4-B237-E7315A3836E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8CF4-CFCB-427C-BBEF-F31B22B4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1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8519583"/>
            <a:ext cx="544068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8519583"/>
            <a:ext cx="544068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720-FAB7-48B4-B237-E7315A3836E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8CF4-CFCB-427C-BBEF-F31B22B4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0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1703924"/>
            <a:ext cx="1104138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7845427"/>
            <a:ext cx="5415676" cy="3844923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11690350"/>
            <a:ext cx="5415676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7845427"/>
            <a:ext cx="5442347" cy="3844923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11690350"/>
            <a:ext cx="5442347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720-FAB7-48B4-B237-E7315A3836E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8CF4-CFCB-427C-BBEF-F31B22B4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6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720-FAB7-48B4-B237-E7315A3836E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8CF4-CFCB-427C-BBEF-F31B22B4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5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720-FAB7-48B4-B237-E7315A3836E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8CF4-CFCB-427C-BBEF-F31B22B4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133600"/>
            <a:ext cx="4128849" cy="746760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4607991"/>
            <a:ext cx="6480810" cy="2274358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9601200"/>
            <a:ext cx="4128849" cy="17787411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720-FAB7-48B4-B237-E7315A3836E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8CF4-CFCB-427C-BBEF-F31B22B4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8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133600"/>
            <a:ext cx="4128849" cy="746760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4607991"/>
            <a:ext cx="6480810" cy="2274358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9601200"/>
            <a:ext cx="4128849" cy="17787411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C720-FAB7-48B4-B237-E7315A3836E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8CF4-CFCB-427C-BBEF-F31B22B4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4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703924"/>
            <a:ext cx="1104138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8519583"/>
            <a:ext cx="1104138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29662974"/>
            <a:ext cx="288036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EC720-FAB7-48B4-B237-E7315A3836EA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29662974"/>
            <a:ext cx="432054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29662974"/>
            <a:ext cx="288036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48CF4-CFCB-427C-BBEF-F31B22B4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F5597"/>
            </a:gs>
            <a:gs pos="80000">
              <a:srgbClr val="20386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28B3C98-7E13-50AD-852A-E3EA752C4150}"/>
              </a:ext>
            </a:extLst>
          </p:cNvPr>
          <p:cNvGrpSpPr/>
          <p:nvPr/>
        </p:nvGrpSpPr>
        <p:grpSpPr>
          <a:xfrm>
            <a:off x="714149" y="505243"/>
            <a:ext cx="11373307" cy="15561269"/>
            <a:chOff x="731520" y="518688"/>
            <a:chExt cx="11373307" cy="15561270"/>
          </a:xfrm>
        </p:grpSpPr>
        <p:sp>
          <p:nvSpPr>
            <p:cNvPr id="2" name="Double Wave 1">
              <a:extLst>
                <a:ext uri="{FF2B5EF4-FFF2-40B4-BE49-F238E27FC236}">
                  <a16:creationId xmlns:a16="http://schemas.microsoft.com/office/drawing/2014/main" id="{5527F1EA-E4B4-F117-5167-95049E6DDBF8}"/>
                </a:ext>
              </a:extLst>
            </p:cNvPr>
            <p:cNvSpPr/>
            <p:nvPr/>
          </p:nvSpPr>
          <p:spPr>
            <a:xfrm rot="4664472">
              <a:off x="5252827" y="12895283"/>
              <a:ext cx="3551188" cy="242930"/>
            </a:xfrm>
            <a:prstGeom prst="doubleWave">
              <a:avLst>
                <a:gd name="adj1" fmla="val 12500"/>
                <a:gd name="adj2" fmla="val 990"/>
              </a:avLst>
            </a:prstGeom>
            <a:gradFill flip="none" rotWithShape="1">
              <a:gsLst>
                <a:gs pos="0">
                  <a:srgbClr val="B20600"/>
                </a:gs>
                <a:gs pos="100000">
                  <a:srgbClr val="FFB085">
                    <a:alpha val="63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 dirty="0"/>
            </a:p>
          </p:txBody>
        </p:sp>
        <p:sp>
          <p:nvSpPr>
            <p:cNvPr id="4" name="Double Wave 3">
              <a:extLst>
                <a:ext uri="{FF2B5EF4-FFF2-40B4-BE49-F238E27FC236}">
                  <a16:creationId xmlns:a16="http://schemas.microsoft.com/office/drawing/2014/main" id="{4F9D16E0-7522-27A8-2FBC-440497999389}"/>
                </a:ext>
              </a:extLst>
            </p:cNvPr>
            <p:cNvSpPr/>
            <p:nvPr/>
          </p:nvSpPr>
          <p:spPr>
            <a:xfrm rot="1834145">
              <a:off x="3781051" y="13016267"/>
              <a:ext cx="7096823" cy="242930"/>
            </a:xfrm>
            <a:prstGeom prst="doubleWave">
              <a:avLst>
                <a:gd name="adj1" fmla="val 12500"/>
                <a:gd name="adj2" fmla="val 990"/>
              </a:avLst>
            </a:prstGeom>
            <a:gradFill flip="none" rotWithShape="1">
              <a:gsLst>
                <a:gs pos="100000">
                  <a:srgbClr val="8C3FC5">
                    <a:alpha val="50000"/>
                  </a:srgbClr>
                </a:gs>
                <a:gs pos="0">
                  <a:srgbClr val="FF0066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 dirty="0"/>
            </a:p>
          </p:txBody>
        </p:sp>
        <p:sp>
          <p:nvSpPr>
            <p:cNvPr id="6" name="Double Wave 5">
              <a:extLst>
                <a:ext uri="{FF2B5EF4-FFF2-40B4-BE49-F238E27FC236}">
                  <a16:creationId xmlns:a16="http://schemas.microsoft.com/office/drawing/2014/main" id="{FC86B71A-D64A-CDA2-E6BD-CA57C28B2629}"/>
                </a:ext>
              </a:extLst>
            </p:cNvPr>
            <p:cNvSpPr/>
            <p:nvPr/>
          </p:nvSpPr>
          <p:spPr>
            <a:xfrm rot="6340194">
              <a:off x="3864792" y="12978218"/>
              <a:ext cx="3566368" cy="242930"/>
            </a:xfrm>
            <a:prstGeom prst="doubleWave">
              <a:avLst>
                <a:gd name="adj1" fmla="val 12500"/>
                <a:gd name="adj2" fmla="val 990"/>
              </a:avLst>
            </a:prstGeom>
            <a:gradFill flip="none" rotWithShape="1">
              <a:gsLst>
                <a:gs pos="0">
                  <a:srgbClr val="B20600"/>
                </a:gs>
                <a:gs pos="100000">
                  <a:srgbClr val="FFB085">
                    <a:alpha val="63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 dirty="0"/>
            </a:p>
          </p:txBody>
        </p:sp>
        <p:sp>
          <p:nvSpPr>
            <p:cNvPr id="7" name="Double Wave 6">
              <a:extLst>
                <a:ext uri="{FF2B5EF4-FFF2-40B4-BE49-F238E27FC236}">
                  <a16:creationId xmlns:a16="http://schemas.microsoft.com/office/drawing/2014/main" id="{7CC8C802-0A25-4EE4-CC28-47F0D09FF734}"/>
                </a:ext>
              </a:extLst>
            </p:cNvPr>
            <p:cNvSpPr/>
            <p:nvPr/>
          </p:nvSpPr>
          <p:spPr>
            <a:xfrm rot="8233253">
              <a:off x="1504202" y="12891834"/>
              <a:ext cx="5099449" cy="242930"/>
            </a:xfrm>
            <a:prstGeom prst="doubleWave">
              <a:avLst>
                <a:gd name="adj1" fmla="val 12500"/>
                <a:gd name="adj2" fmla="val 990"/>
              </a:avLst>
            </a:prstGeom>
            <a:gradFill flip="none" rotWithShape="1">
              <a:gsLst>
                <a:gs pos="0">
                  <a:srgbClr val="B20600"/>
                </a:gs>
                <a:gs pos="100000">
                  <a:srgbClr val="FFB085">
                    <a:alpha val="63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 dirty="0"/>
            </a:p>
          </p:txBody>
        </p:sp>
        <p:sp>
          <p:nvSpPr>
            <p:cNvPr id="9" name="Double Wave 8">
              <a:extLst>
                <a:ext uri="{FF2B5EF4-FFF2-40B4-BE49-F238E27FC236}">
                  <a16:creationId xmlns:a16="http://schemas.microsoft.com/office/drawing/2014/main" id="{171EF9C1-0F38-7512-B4C4-90566E91F6C0}"/>
                </a:ext>
              </a:extLst>
            </p:cNvPr>
            <p:cNvSpPr/>
            <p:nvPr/>
          </p:nvSpPr>
          <p:spPr>
            <a:xfrm rot="4802240">
              <a:off x="2314946" y="12920598"/>
              <a:ext cx="3616619" cy="242930"/>
            </a:xfrm>
            <a:prstGeom prst="doubleWave">
              <a:avLst>
                <a:gd name="adj1" fmla="val 12500"/>
                <a:gd name="adj2" fmla="val 990"/>
              </a:avLst>
            </a:prstGeom>
            <a:gradFill flip="none" rotWithShape="1">
              <a:gsLst>
                <a:gs pos="100000">
                  <a:srgbClr val="8C3FC5">
                    <a:alpha val="50000"/>
                  </a:srgbClr>
                </a:gs>
                <a:gs pos="0">
                  <a:srgbClr val="FF0066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 dirty="0"/>
            </a:p>
          </p:txBody>
        </p:sp>
        <p:sp>
          <p:nvSpPr>
            <p:cNvPr id="10" name="Double Wave 9">
              <a:extLst>
                <a:ext uri="{FF2B5EF4-FFF2-40B4-BE49-F238E27FC236}">
                  <a16:creationId xmlns:a16="http://schemas.microsoft.com/office/drawing/2014/main" id="{FAD9002E-C934-37CF-4D3D-8EA5AA28445E}"/>
                </a:ext>
              </a:extLst>
            </p:cNvPr>
            <p:cNvSpPr/>
            <p:nvPr/>
          </p:nvSpPr>
          <p:spPr>
            <a:xfrm rot="6856883">
              <a:off x="577645" y="12948923"/>
              <a:ext cx="3957652" cy="242930"/>
            </a:xfrm>
            <a:prstGeom prst="doubleWave">
              <a:avLst>
                <a:gd name="adj1" fmla="val 12500"/>
                <a:gd name="adj2" fmla="val 990"/>
              </a:avLst>
            </a:prstGeom>
            <a:gradFill flip="none" rotWithShape="1">
              <a:gsLst>
                <a:gs pos="100000">
                  <a:srgbClr val="8C3FC5">
                    <a:alpha val="50000"/>
                  </a:srgbClr>
                </a:gs>
                <a:gs pos="0">
                  <a:srgbClr val="FF0066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 dirty="0"/>
            </a:p>
          </p:txBody>
        </p:sp>
        <p:sp>
          <p:nvSpPr>
            <p:cNvPr id="11" name="Double Wave 10">
              <a:extLst>
                <a:ext uri="{FF2B5EF4-FFF2-40B4-BE49-F238E27FC236}">
                  <a16:creationId xmlns:a16="http://schemas.microsoft.com/office/drawing/2014/main" id="{00CF3489-E65E-0394-FB52-A9A6AA13E40A}"/>
                </a:ext>
              </a:extLst>
            </p:cNvPr>
            <p:cNvSpPr/>
            <p:nvPr/>
          </p:nvSpPr>
          <p:spPr>
            <a:xfrm rot="8959020">
              <a:off x="1429626" y="13007847"/>
              <a:ext cx="7321755" cy="242930"/>
            </a:xfrm>
            <a:prstGeom prst="doubleWave">
              <a:avLst>
                <a:gd name="adj1" fmla="val 12500"/>
                <a:gd name="adj2" fmla="val 990"/>
              </a:avLst>
            </a:prstGeom>
            <a:gradFill flip="none" rotWithShape="1">
              <a:gsLst>
                <a:gs pos="100000">
                  <a:srgbClr val="55D9FB">
                    <a:alpha val="50000"/>
                  </a:srgbClr>
                </a:gs>
                <a:gs pos="0">
                  <a:srgbClr val="FF6C8F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 dirty="0"/>
            </a:p>
          </p:txBody>
        </p:sp>
        <p:sp>
          <p:nvSpPr>
            <p:cNvPr id="12" name="Double Wave 11">
              <a:extLst>
                <a:ext uri="{FF2B5EF4-FFF2-40B4-BE49-F238E27FC236}">
                  <a16:creationId xmlns:a16="http://schemas.microsoft.com/office/drawing/2014/main" id="{092AD8D4-BB32-6758-70CE-42B0FCB5815F}"/>
                </a:ext>
              </a:extLst>
            </p:cNvPr>
            <p:cNvSpPr/>
            <p:nvPr/>
          </p:nvSpPr>
          <p:spPr>
            <a:xfrm rot="2977780">
              <a:off x="3557545" y="12941446"/>
              <a:ext cx="4611997" cy="242930"/>
            </a:xfrm>
            <a:prstGeom prst="doubleWave">
              <a:avLst>
                <a:gd name="adj1" fmla="val 12500"/>
                <a:gd name="adj2" fmla="val 990"/>
              </a:avLst>
            </a:prstGeom>
            <a:gradFill flip="none" rotWithShape="1">
              <a:gsLst>
                <a:gs pos="100000">
                  <a:srgbClr val="8C3FC5">
                    <a:alpha val="50000"/>
                  </a:srgbClr>
                </a:gs>
                <a:gs pos="0">
                  <a:srgbClr val="FF0066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 dirty="0"/>
            </a:p>
          </p:txBody>
        </p:sp>
        <p:sp>
          <p:nvSpPr>
            <p:cNvPr id="13" name="Double Wave 12">
              <a:extLst>
                <a:ext uri="{FF2B5EF4-FFF2-40B4-BE49-F238E27FC236}">
                  <a16:creationId xmlns:a16="http://schemas.microsoft.com/office/drawing/2014/main" id="{F20F6A98-E9FF-6A72-33CA-A7DA5FABF742}"/>
                </a:ext>
              </a:extLst>
            </p:cNvPr>
            <p:cNvSpPr/>
            <p:nvPr/>
          </p:nvSpPr>
          <p:spPr>
            <a:xfrm rot="8135906">
              <a:off x="4028106" y="12920597"/>
              <a:ext cx="5059244" cy="242930"/>
            </a:xfrm>
            <a:prstGeom prst="doubleWave">
              <a:avLst>
                <a:gd name="adj1" fmla="val 12500"/>
                <a:gd name="adj2" fmla="val 990"/>
              </a:avLst>
            </a:prstGeom>
            <a:gradFill flip="none" rotWithShape="1">
              <a:gsLst>
                <a:gs pos="100000">
                  <a:srgbClr val="55D9FB">
                    <a:alpha val="50000"/>
                  </a:srgbClr>
                </a:gs>
                <a:gs pos="0">
                  <a:srgbClr val="FF6C8F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 dirty="0"/>
            </a:p>
          </p:txBody>
        </p:sp>
        <p:sp>
          <p:nvSpPr>
            <p:cNvPr id="14" name="Double Wave 13">
              <a:extLst>
                <a:ext uri="{FF2B5EF4-FFF2-40B4-BE49-F238E27FC236}">
                  <a16:creationId xmlns:a16="http://schemas.microsoft.com/office/drawing/2014/main" id="{0F120112-9EC7-712A-BFA8-6F2D5A70B562}"/>
                </a:ext>
              </a:extLst>
            </p:cNvPr>
            <p:cNvSpPr/>
            <p:nvPr/>
          </p:nvSpPr>
          <p:spPr>
            <a:xfrm rot="2890644">
              <a:off x="6037394" y="13036951"/>
              <a:ext cx="5083675" cy="242930"/>
            </a:xfrm>
            <a:prstGeom prst="doubleWave">
              <a:avLst>
                <a:gd name="adj1" fmla="val 12500"/>
                <a:gd name="adj2" fmla="val 990"/>
              </a:avLst>
            </a:prstGeom>
            <a:gradFill flip="none" rotWithShape="1">
              <a:gsLst>
                <a:gs pos="0">
                  <a:srgbClr val="B20600"/>
                </a:gs>
                <a:gs pos="100000">
                  <a:srgbClr val="FFB085">
                    <a:alpha val="63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 dirty="0"/>
            </a:p>
          </p:txBody>
        </p:sp>
        <p:sp>
          <p:nvSpPr>
            <p:cNvPr id="15" name="Double Wave 14">
              <a:extLst>
                <a:ext uri="{FF2B5EF4-FFF2-40B4-BE49-F238E27FC236}">
                  <a16:creationId xmlns:a16="http://schemas.microsoft.com/office/drawing/2014/main" id="{D5450F4D-45F7-0CDC-1D94-60E06D7EBA04}"/>
                </a:ext>
              </a:extLst>
            </p:cNvPr>
            <p:cNvSpPr/>
            <p:nvPr/>
          </p:nvSpPr>
          <p:spPr>
            <a:xfrm rot="4285508">
              <a:off x="7843373" y="12884343"/>
              <a:ext cx="3807301" cy="242930"/>
            </a:xfrm>
            <a:prstGeom prst="doubleWave">
              <a:avLst>
                <a:gd name="adj1" fmla="val 12500"/>
                <a:gd name="adj2" fmla="val 990"/>
              </a:avLst>
            </a:prstGeom>
            <a:gradFill flip="none" rotWithShape="1">
              <a:gsLst>
                <a:gs pos="100000">
                  <a:srgbClr val="55D9FB">
                    <a:alpha val="50000"/>
                  </a:srgbClr>
                </a:gs>
                <a:gs pos="0">
                  <a:srgbClr val="FF6C8F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 dirty="0"/>
            </a:p>
          </p:txBody>
        </p:sp>
        <p:sp>
          <p:nvSpPr>
            <p:cNvPr id="16" name="Double Wave 15">
              <a:extLst>
                <a:ext uri="{FF2B5EF4-FFF2-40B4-BE49-F238E27FC236}">
                  <a16:creationId xmlns:a16="http://schemas.microsoft.com/office/drawing/2014/main" id="{35F0B64C-D64D-D670-9CF0-F704BE78F293}"/>
                </a:ext>
              </a:extLst>
            </p:cNvPr>
            <p:cNvSpPr/>
            <p:nvPr/>
          </p:nvSpPr>
          <p:spPr>
            <a:xfrm rot="6298835">
              <a:off x="6342718" y="12947634"/>
              <a:ext cx="3532045" cy="242930"/>
            </a:xfrm>
            <a:prstGeom prst="doubleWave">
              <a:avLst>
                <a:gd name="adj1" fmla="val 12500"/>
                <a:gd name="adj2" fmla="val 990"/>
              </a:avLst>
            </a:prstGeom>
            <a:gradFill flip="none" rotWithShape="1">
              <a:gsLst>
                <a:gs pos="100000">
                  <a:srgbClr val="55D9FB">
                    <a:alpha val="50000"/>
                  </a:srgbClr>
                </a:gs>
                <a:gs pos="0">
                  <a:srgbClr val="FF6C8F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 dirty="0"/>
            </a:p>
          </p:txBody>
        </p:sp>
        <p:sp>
          <p:nvSpPr>
            <p:cNvPr id="17" name="Double Wave 16">
              <a:extLst>
                <a:ext uri="{FF2B5EF4-FFF2-40B4-BE49-F238E27FC236}">
                  <a16:creationId xmlns:a16="http://schemas.microsoft.com/office/drawing/2014/main" id="{406885E0-F401-F6A2-0E31-CD8AFD817CE4}"/>
                </a:ext>
              </a:extLst>
            </p:cNvPr>
            <p:cNvSpPr/>
            <p:nvPr/>
          </p:nvSpPr>
          <p:spPr>
            <a:xfrm rot="5400000">
              <a:off x="5798814" y="6401213"/>
              <a:ext cx="1203987" cy="242930"/>
            </a:xfrm>
            <a:prstGeom prst="doubleWave">
              <a:avLst>
                <a:gd name="adj1" fmla="val 12500"/>
                <a:gd name="adj2" fmla="val 990"/>
              </a:avLst>
            </a:prstGeom>
            <a:gradFill flip="none" rotWithShape="1">
              <a:gsLst>
                <a:gs pos="100000">
                  <a:srgbClr val="E9456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 dirty="0"/>
            </a:p>
          </p:txBody>
        </p:sp>
        <p:sp>
          <p:nvSpPr>
            <p:cNvPr id="18" name="Double Wave 17">
              <a:extLst>
                <a:ext uri="{FF2B5EF4-FFF2-40B4-BE49-F238E27FC236}">
                  <a16:creationId xmlns:a16="http://schemas.microsoft.com/office/drawing/2014/main" id="{6FCCF30B-2456-136B-585E-48FF48AA5AE1}"/>
                </a:ext>
              </a:extLst>
            </p:cNvPr>
            <p:cNvSpPr/>
            <p:nvPr/>
          </p:nvSpPr>
          <p:spPr>
            <a:xfrm rot="3885904">
              <a:off x="6975859" y="6081579"/>
              <a:ext cx="2205291" cy="242930"/>
            </a:xfrm>
            <a:prstGeom prst="doubleWave">
              <a:avLst>
                <a:gd name="adj1" fmla="val 12500"/>
                <a:gd name="adj2" fmla="val 990"/>
              </a:avLst>
            </a:prstGeom>
            <a:gradFill flip="none" rotWithShape="1">
              <a:gsLst>
                <a:gs pos="100000">
                  <a:srgbClr val="E9456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 dirty="0"/>
            </a:p>
          </p:txBody>
        </p:sp>
        <p:sp>
          <p:nvSpPr>
            <p:cNvPr id="19" name="Double Wave 18">
              <a:extLst>
                <a:ext uri="{FF2B5EF4-FFF2-40B4-BE49-F238E27FC236}">
                  <a16:creationId xmlns:a16="http://schemas.microsoft.com/office/drawing/2014/main" id="{47BE66E7-9F9E-E618-1ECB-2585D84B158B}"/>
                </a:ext>
              </a:extLst>
            </p:cNvPr>
            <p:cNvSpPr/>
            <p:nvPr/>
          </p:nvSpPr>
          <p:spPr>
            <a:xfrm rot="16032408">
              <a:off x="5796800" y="2435592"/>
              <a:ext cx="1208002" cy="334128"/>
            </a:xfrm>
            <a:prstGeom prst="doubleWave">
              <a:avLst>
                <a:gd name="adj1" fmla="val 12500"/>
                <a:gd name="adj2" fmla="val 990"/>
              </a:avLst>
            </a:prstGeom>
            <a:gradFill flip="none" rotWithShape="1">
              <a:gsLst>
                <a:gs pos="100000">
                  <a:srgbClr val="E94560"/>
                </a:gs>
                <a:gs pos="0">
                  <a:srgbClr val="FFA5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/>
            </a:p>
          </p:txBody>
        </p:sp>
        <p:sp>
          <p:nvSpPr>
            <p:cNvPr id="20" name="Double Wave 19">
              <a:extLst>
                <a:ext uri="{FF2B5EF4-FFF2-40B4-BE49-F238E27FC236}">
                  <a16:creationId xmlns:a16="http://schemas.microsoft.com/office/drawing/2014/main" id="{FAABAF68-A0B5-81D6-1E0A-C353BC179D5E}"/>
                </a:ext>
              </a:extLst>
            </p:cNvPr>
            <p:cNvSpPr/>
            <p:nvPr/>
          </p:nvSpPr>
          <p:spPr>
            <a:xfrm rot="7966706">
              <a:off x="3641085" y="6191401"/>
              <a:ext cx="2262786" cy="242930"/>
            </a:xfrm>
            <a:prstGeom prst="doubleWave">
              <a:avLst>
                <a:gd name="adj1" fmla="val 12500"/>
                <a:gd name="adj2" fmla="val 990"/>
              </a:avLst>
            </a:prstGeom>
            <a:gradFill flip="none" rotWithShape="1">
              <a:gsLst>
                <a:gs pos="100000">
                  <a:srgbClr val="E9456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 dirty="0"/>
            </a:p>
          </p:txBody>
        </p:sp>
        <p:sp>
          <p:nvSpPr>
            <p:cNvPr id="21" name="Double Wave 20">
              <a:extLst>
                <a:ext uri="{FF2B5EF4-FFF2-40B4-BE49-F238E27FC236}">
                  <a16:creationId xmlns:a16="http://schemas.microsoft.com/office/drawing/2014/main" id="{2D1925AF-2875-6655-CC06-8764EA98F533}"/>
                </a:ext>
              </a:extLst>
            </p:cNvPr>
            <p:cNvSpPr/>
            <p:nvPr/>
          </p:nvSpPr>
          <p:spPr>
            <a:xfrm rot="5400000">
              <a:off x="8527504" y="9108919"/>
              <a:ext cx="1819557" cy="242930"/>
            </a:xfrm>
            <a:prstGeom prst="doubleWave">
              <a:avLst>
                <a:gd name="adj1" fmla="val 12500"/>
                <a:gd name="adj2" fmla="val 990"/>
              </a:avLst>
            </a:prstGeom>
            <a:gradFill flip="none" rotWithShape="1">
              <a:gsLst>
                <a:gs pos="100000">
                  <a:srgbClr val="FF5F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 dirty="0"/>
            </a:p>
          </p:txBody>
        </p:sp>
        <p:sp>
          <p:nvSpPr>
            <p:cNvPr id="22" name="Double Wave 21">
              <a:extLst>
                <a:ext uri="{FF2B5EF4-FFF2-40B4-BE49-F238E27FC236}">
                  <a16:creationId xmlns:a16="http://schemas.microsoft.com/office/drawing/2014/main" id="{4A6FE431-795F-EEF8-8548-767E4526ADD4}"/>
                </a:ext>
              </a:extLst>
            </p:cNvPr>
            <p:cNvSpPr/>
            <p:nvPr/>
          </p:nvSpPr>
          <p:spPr>
            <a:xfrm rot="5400000">
              <a:off x="5459806" y="9077704"/>
              <a:ext cx="1881988" cy="242930"/>
            </a:xfrm>
            <a:prstGeom prst="doubleWave">
              <a:avLst>
                <a:gd name="adj1" fmla="val 12500"/>
                <a:gd name="adj2" fmla="val 990"/>
              </a:avLst>
            </a:prstGeom>
            <a:gradFill flip="none" rotWithShape="1">
              <a:gsLst>
                <a:gs pos="100000">
                  <a:srgbClr val="FF5F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 dirty="0"/>
            </a:p>
          </p:txBody>
        </p:sp>
        <p:sp>
          <p:nvSpPr>
            <p:cNvPr id="23" name="Double Wave 22">
              <a:extLst>
                <a:ext uri="{FF2B5EF4-FFF2-40B4-BE49-F238E27FC236}">
                  <a16:creationId xmlns:a16="http://schemas.microsoft.com/office/drawing/2014/main" id="{6B16BAF0-FC04-0945-16FF-D02DE39D5639}"/>
                </a:ext>
              </a:extLst>
            </p:cNvPr>
            <p:cNvSpPr/>
            <p:nvPr/>
          </p:nvSpPr>
          <p:spPr>
            <a:xfrm rot="5400000">
              <a:off x="2907230" y="9145371"/>
              <a:ext cx="1694625" cy="242930"/>
            </a:xfrm>
            <a:prstGeom prst="doubleWave">
              <a:avLst>
                <a:gd name="adj1" fmla="val 12500"/>
                <a:gd name="adj2" fmla="val 990"/>
              </a:avLst>
            </a:prstGeom>
            <a:gradFill flip="none" rotWithShape="1">
              <a:gsLst>
                <a:gs pos="100000">
                  <a:srgbClr val="FF5F00"/>
                </a:gs>
                <a:gs pos="0">
                  <a:srgbClr val="FFA5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8AFB0E4-AA8A-8720-5730-02F534F71AA3}"/>
                </a:ext>
              </a:extLst>
            </p:cNvPr>
            <p:cNvGrpSpPr/>
            <p:nvPr/>
          </p:nvGrpSpPr>
          <p:grpSpPr>
            <a:xfrm>
              <a:off x="5152644" y="518688"/>
              <a:ext cx="2496312" cy="1728216"/>
              <a:chOff x="128684" y="2895734"/>
              <a:chExt cx="1891697" cy="1066533"/>
            </a:xfrm>
            <a:solidFill>
              <a:srgbClr val="E94560"/>
            </a:solidFill>
            <a:effectLst>
              <a:outerShdw blurRad="139700" dist="50800" dir="2700000" sx="102000" sy="102000" algn="ctr" rotWithShape="0">
                <a:schemeClr val="tx1">
                  <a:alpha val="46000"/>
                </a:schemeClr>
              </a:outerShdw>
            </a:effectLst>
          </p:grpSpPr>
          <p:sp>
            <p:nvSpPr>
              <p:cNvPr id="25" name="Rectangle: Rounded Corners 25">
                <a:extLst>
                  <a:ext uri="{FF2B5EF4-FFF2-40B4-BE49-F238E27FC236}">
                    <a16:creationId xmlns:a16="http://schemas.microsoft.com/office/drawing/2014/main" id="{EAEBCD8F-14D0-BE91-B41D-3F18BACA55A0}"/>
                  </a:ext>
                </a:extLst>
              </p:cNvPr>
              <p:cNvSpPr/>
              <p:nvPr/>
            </p:nvSpPr>
            <p:spPr>
              <a:xfrm rot="10800000">
                <a:off x="128684" y="2895734"/>
                <a:ext cx="1557652" cy="749810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91" dirty="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2B2F665-B08C-2F72-D52E-65B07C61BF9A}"/>
                  </a:ext>
                </a:extLst>
              </p:cNvPr>
              <p:cNvSpPr/>
              <p:nvPr/>
            </p:nvSpPr>
            <p:spPr>
              <a:xfrm>
                <a:off x="462729" y="3212457"/>
                <a:ext cx="1557652" cy="749810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91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DAE25B5-716C-17CB-DB13-99AD947660C2}"/>
                </a:ext>
              </a:extLst>
            </p:cNvPr>
            <p:cNvGrpSpPr/>
            <p:nvPr/>
          </p:nvGrpSpPr>
          <p:grpSpPr>
            <a:xfrm>
              <a:off x="8092440" y="7010568"/>
              <a:ext cx="2286000" cy="1463040"/>
              <a:chOff x="2722839" y="1822329"/>
              <a:chExt cx="1520831" cy="862898"/>
            </a:xfrm>
            <a:solidFill>
              <a:srgbClr val="E94560"/>
            </a:solidFill>
            <a:effectLst>
              <a:outerShdw blurRad="139700" dist="50800" dir="2700000" sx="102000" sy="102000" algn="tl" rotWithShape="0">
                <a:prstClr val="black">
                  <a:alpha val="46000"/>
                </a:prstClr>
              </a:outerShdw>
            </a:effectLst>
          </p:grpSpPr>
          <p:sp>
            <p:nvSpPr>
              <p:cNvPr id="28" name="Rectangle: Rounded Corners 25">
                <a:extLst>
                  <a:ext uri="{FF2B5EF4-FFF2-40B4-BE49-F238E27FC236}">
                    <a16:creationId xmlns:a16="http://schemas.microsoft.com/office/drawing/2014/main" id="{D72B98CC-AA30-82C0-885D-02C1DBEA5F34}"/>
                  </a:ext>
                </a:extLst>
              </p:cNvPr>
              <p:cNvSpPr/>
              <p:nvPr/>
            </p:nvSpPr>
            <p:spPr>
              <a:xfrm rot="10800000">
                <a:off x="2722839" y="1822329"/>
                <a:ext cx="1252275" cy="606646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91" dirty="0"/>
              </a:p>
            </p:txBody>
          </p:sp>
          <p:sp>
            <p:nvSpPr>
              <p:cNvPr id="29" name="Rectangle: Rounded Corners 25">
                <a:extLst>
                  <a:ext uri="{FF2B5EF4-FFF2-40B4-BE49-F238E27FC236}">
                    <a16:creationId xmlns:a16="http://schemas.microsoft.com/office/drawing/2014/main" id="{C51AB8E9-FD8B-21FC-BCFA-C09C828DBCC9}"/>
                  </a:ext>
                </a:extLst>
              </p:cNvPr>
              <p:cNvSpPr/>
              <p:nvPr/>
            </p:nvSpPr>
            <p:spPr>
              <a:xfrm>
                <a:off x="2991395" y="2078581"/>
                <a:ext cx="1252275" cy="606646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91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A537754-5F2F-EC6B-CBD5-C53C897F115F}"/>
                </a:ext>
              </a:extLst>
            </p:cNvPr>
            <p:cNvGrpSpPr/>
            <p:nvPr/>
          </p:nvGrpSpPr>
          <p:grpSpPr>
            <a:xfrm>
              <a:off x="5344668" y="7013312"/>
              <a:ext cx="2286000" cy="1463040"/>
              <a:chOff x="2730933" y="2988858"/>
              <a:chExt cx="1520831" cy="862898"/>
            </a:xfrm>
            <a:solidFill>
              <a:srgbClr val="E94560"/>
            </a:solidFill>
            <a:effectLst>
              <a:outerShdw blurRad="139700" dist="50800" dir="2700000" sx="102000" sy="102000" algn="tl" rotWithShape="0">
                <a:prstClr val="black">
                  <a:alpha val="46000"/>
                </a:prstClr>
              </a:outerShdw>
            </a:effectLst>
          </p:grpSpPr>
          <p:sp>
            <p:nvSpPr>
              <p:cNvPr id="31" name="Rectangle: Rounded Corners 25">
                <a:extLst>
                  <a:ext uri="{FF2B5EF4-FFF2-40B4-BE49-F238E27FC236}">
                    <a16:creationId xmlns:a16="http://schemas.microsoft.com/office/drawing/2014/main" id="{60167E6F-8957-F653-8C07-8FBF7761B55B}"/>
                  </a:ext>
                </a:extLst>
              </p:cNvPr>
              <p:cNvSpPr/>
              <p:nvPr/>
            </p:nvSpPr>
            <p:spPr>
              <a:xfrm rot="10800000">
                <a:off x="2730933" y="2988858"/>
                <a:ext cx="1252275" cy="606646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91" dirty="0"/>
              </a:p>
            </p:txBody>
          </p:sp>
          <p:sp>
            <p:nvSpPr>
              <p:cNvPr id="32" name="Rectangle: Rounded Corners 25">
                <a:extLst>
                  <a:ext uri="{FF2B5EF4-FFF2-40B4-BE49-F238E27FC236}">
                    <a16:creationId xmlns:a16="http://schemas.microsoft.com/office/drawing/2014/main" id="{DBFADAD1-F54F-BB51-8EB3-4345A9B80F16}"/>
                  </a:ext>
                </a:extLst>
              </p:cNvPr>
              <p:cNvSpPr/>
              <p:nvPr/>
            </p:nvSpPr>
            <p:spPr>
              <a:xfrm>
                <a:off x="2999489" y="3245110"/>
                <a:ext cx="1252275" cy="606646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91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BD583F8-6B48-CC47-EE6C-DD375E1F3DEF}"/>
                </a:ext>
              </a:extLst>
            </p:cNvPr>
            <p:cNvGrpSpPr/>
            <p:nvPr/>
          </p:nvGrpSpPr>
          <p:grpSpPr>
            <a:xfrm>
              <a:off x="2606040" y="7013312"/>
              <a:ext cx="2286000" cy="1463040"/>
              <a:chOff x="2730933" y="4208527"/>
              <a:chExt cx="1520831" cy="862898"/>
            </a:xfrm>
            <a:solidFill>
              <a:srgbClr val="E94560"/>
            </a:solidFill>
            <a:effectLst>
              <a:outerShdw blurRad="139700" dist="50800" dir="2700000" sx="102000" sy="102000" algn="tl" rotWithShape="0">
                <a:prstClr val="black">
                  <a:alpha val="46000"/>
                </a:prstClr>
              </a:outerShdw>
            </a:effectLst>
          </p:grpSpPr>
          <p:sp>
            <p:nvSpPr>
              <p:cNvPr id="34" name="Rectangle: Rounded Corners 25">
                <a:extLst>
                  <a:ext uri="{FF2B5EF4-FFF2-40B4-BE49-F238E27FC236}">
                    <a16:creationId xmlns:a16="http://schemas.microsoft.com/office/drawing/2014/main" id="{603F0E2A-5806-8C62-11DA-CD6DFF1EC0B3}"/>
                  </a:ext>
                </a:extLst>
              </p:cNvPr>
              <p:cNvSpPr/>
              <p:nvPr/>
            </p:nvSpPr>
            <p:spPr>
              <a:xfrm rot="10800000">
                <a:off x="2730933" y="4208527"/>
                <a:ext cx="1252275" cy="606646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91" dirty="0"/>
              </a:p>
            </p:txBody>
          </p:sp>
          <p:sp>
            <p:nvSpPr>
              <p:cNvPr id="35" name="Rectangle: Rounded Corners 25">
                <a:extLst>
                  <a:ext uri="{FF2B5EF4-FFF2-40B4-BE49-F238E27FC236}">
                    <a16:creationId xmlns:a16="http://schemas.microsoft.com/office/drawing/2014/main" id="{EA84CC15-AE7D-7DA0-DCCF-6721C3828800}"/>
                  </a:ext>
                </a:extLst>
              </p:cNvPr>
              <p:cNvSpPr/>
              <p:nvPr/>
            </p:nvSpPr>
            <p:spPr>
              <a:xfrm>
                <a:off x="2999489" y="4464779"/>
                <a:ext cx="1252275" cy="606646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91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189370D-A8FC-C659-2368-B46539EB2D90}"/>
                </a:ext>
              </a:extLst>
            </p:cNvPr>
            <p:cNvGrpSpPr/>
            <p:nvPr/>
          </p:nvGrpSpPr>
          <p:grpSpPr>
            <a:xfrm>
              <a:off x="9818827" y="14616918"/>
              <a:ext cx="2286000" cy="1463040"/>
              <a:chOff x="905905" y="2935941"/>
              <a:chExt cx="1821893" cy="1102951"/>
            </a:xfrm>
            <a:solidFill>
              <a:srgbClr val="E94560"/>
            </a:solidFill>
            <a:effectLst>
              <a:outerShdw blurRad="139700" dist="50800" dir="2700000" sx="102000" sy="102000" algn="tl" rotWithShape="0">
                <a:prstClr val="black">
                  <a:alpha val="46000"/>
                </a:prstClr>
              </a:outerShdw>
            </a:effectLst>
          </p:grpSpPr>
          <p:sp>
            <p:nvSpPr>
              <p:cNvPr id="37" name="Rectangle: Rounded Corners 25">
                <a:extLst>
                  <a:ext uri="{FF2B5EF4-FFF2-40B4-BE49-F238E27FC236}">
                    <a16:creationId xmlns:a16="http://schemas.microsoft.com/office/drawing/2014/main" id="{42CCC87C-1456-55ED-34C5-CAAA226C4CED}"/>
                  </a:ext>
                </a:extLst>
              </p:cNvPr>
              <p:cNvSpPr/>
              <p:nvPr/>
            </p:nvSpPr>
            <p:spPr>
              <a:xfrm rot="10800000">
                <a:off x="905905" y="2935941"/>
                <a:ext cx="1500174" cy="775411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91" dirty="0"/>
              </a:p>
            </p:txBody>
          </p:sp>
          <p:sp>
            <p:nvSpPr>
              <p:cNvPr id="38" name="Rectangle: Rounded Corners 25">
                <a:extLst>
                  <a:ext uri="{FF2B5EF4-FFF2-40B4-BE49-F238E27FC236}">
                    <a16:creationId xmlns:a16="http://schemas.microsoft.com/office/drawing/2014/main" id="{914A6F5F-041E-84D8-5377-D9F65D2C97E7}"/>
                  </a:ext>
                </a:extLst>
              </p:cNvPr>
              <p:cNvSpPr/>
              <p:nvPr/>
            </p:nvSpPr>
            <p:spPr>
              <a:xfrm>
                <a:off x="1227624" y="3263481"/>
                <a:ext cx="1500174" cy="775411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91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85D67BA-2922-F179-0FAD-DD08089923E7}"/>
                </a:ext>
              </a:extLst>
            </p:cNvPr>
            <p:cNvGrpSpPr/>
            <p:nvPr/>
          </p:nvGrpSpPr>
          <p:grpSpPr>
            <a:xfrm>
              <a:off x="6836054" y="14616918"/>
              <a:ext cx="2286000" cy="1463040"/>
              <a:chOff x="905905" y="2935941"/>
              <a:chExt cx="1821893" cy="1102951"/>
            </a:xfrm>
            <a:solidFill>
              <a:srgbClr val="E94560"/>
            </a:solidFill>
            <a:effectLst>
              <a:outerShdw blurRad="139700" dist="50800" dir="2700000" sx="102000" sy="102000" algn="tl" rotWithShape="0">
                <a:prstClr val="black">
                  <a:alpha val="46000"/>
                </a:prstClr>
              </a:outerShdw>
            </a:effectLst>
          </p:grpSpPr>
          <p:sp>
            <p:nvSpPr>
              <p:cNvPr id="40" name="Rectangle: Rounded Corners 25">
                <a:extLst>
                  <a:ext uri="{FF2B5EF4-FFF2-40B4-BE49-F238E27FC236}">
                    <a16:creationId xmlns:a16="http://schemas.microsoft.com/office/drawing/2014/main" id="{C5805A83-DCD1-1A19-E92C-582CBDC6A56D}"/>
                  </a:ext>
                </a:extLst>
              </p:cNvPr>
              <p:cNvSpPr/>
              <p:nvPr/>
            </p:nvSpPr>
            <p:spPr>
              <a:xfrm rot="10800000">
                <a:off x="905905" y="2935941"/>
                <a:ext cx="1500174" cy="775411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91" dirty="0"/>
              </a:p>
            </p:txBody>
          </p:sp>
          <p:sp>
            <p:nvSpPr>
              <p:cNvPr id="41" name="Rectangle: Rounded Corners 25">
                <a:extLst>
                  <a:ext uri="{FF2B5EF4-FFF2-40B4-BE49-F238E27FC236}">
                    <a16:creationId xmlns:a16="http://schemas.microsoft.com/office/drawing/2014/main" id="{57B06137-7952-4480-F98D-63621FFB35EA}"/>
                  </a:ext>
                </a:extLst>
              </p:cNvPr>
              <p:cNvSpPr/>
              <p:nvPr/>
            </p:nvSpPr>
            <p:spPr>
              <a:xfrm>
                <a:off x="1227624" y="3263481"/>
                <a:ext cx="1500174" cy="775411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91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DF80B0D-17EF-7568-091C-243990655FF0}"/>
                </a:ext>
              </a:extLst>
            </p:cNvPr>
            <p:cNvGrpSpPr/>
            <p:nvPr/>
          </p:nvGrpSpPr>
          <p:grpSpPr>
            <a:xfrm>
              <a:off x="3749040" y="14616918"/>
              <a:ext cx="2286000" cy="1463040"/>
              <a:chOff x="905905" y="2935941"/>
              <a:chExt cx="1821893" cy="1102951"/>
            </a:xfrm>
            <a:solidFill>
              <a:srgbClr val="E94560"/>
            </a:solidFill>
            <a:effectLst>
              <a:outerShdw blurRad="139700" dist="50800" dir="2700000" sx="102000" sy="102000" algn="tl" rotWithShape="0">
                <a:prstClr val="black">
                  <a:alpha val="46000"/>
                </a:prstClr>
              </a:outerShdw>
            </a:effectLst>
          </p:grpSpPr>
          <p:sp>
            <p:nvSpPr>
              <p:cNvPr id="43" name="Rectangle: Rounded Corners 25">
                <a:extLst>
                  <a:ext uri="{FF2B5EF4-FFF2-40B4-BE49-F238E27FC236}">
                    <a16:creationId xmlns:a16="http://schemas.microsoft.com/office/drawing/2014/main" id="{D3DFDC15-609B-96F9-3128-881987079657}"/>
                  </a:ext>
                </a:extLst>
              </p:cNvPr>
              <p:cNvSpPr/>
              <p:nvPr/>
            </p:nvSpPr>
            <p:spPr>
              <a:xfrm rot="10800000">
                <a:off x="905905" y="2935941"/>
                <a:ext cx="1500174" cy="775411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91" dirty="0"/>
              </a:p>
            </p:txBody>
          </p:sp>
          <p:sp>
            <p:nvSpPr>
              <p:cNvPr id="44" name="Rectangle: Rounded Corners 25">
                <a:extLst>
                  <a:ext uri="{FF2B5EF4-FFF2-40B4-BE49-F238E27FC236}">
                    <a16:creationId xmlns:a16="http://schemas.microsoft.com/office/drawing/2014/main" id="{800086E6-0850-19FE-1DB3-9EBAE67299DD}"/>
                  </a:ext>
                </a:extLst>
              </p:cNvPr>
              <p:cNvSpPr/>
              <p:nvPr/>
            </p:nvSpPr>
            <p:spPr>
              <a:xfrm>
                <a:off x="1227624" y="3263481"/>
                <a:ext cx="1500174" cy="775411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91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E600C9-633D-1ED2-5522-BA7D33AFA2A8}"/>
                </a:ext>
              </a:extLst>
            </p:cNvPr>
            <p:cNvGrpSpPr/>
            <p:nvPr/>
          </p:nvGrpSpPr>
          <p:grpSpPr>
            <a:xfrm>
              <a:off x="731520" y="14616918"/>
              <a:ext cx="2286000" cy="1463040"/>
              <a:chOff x="905905" y="2935941"/>
              <a:chExt cx="1821893" cy="1102951"/>
            </a:xfrm>
            <a:solidFill>
              <a:srgbClr val="E94560"/>
            </a:solidFill>
            <a:effectLst>
              <a:outerShdw blurRad="139700" dist="50800" dir="2700000" sx="102000" sy="102000" algn="tl" rotWithShape="0">
                <a:prstClr val="black">
                  <a:alpha val="46000"/>
                </a:prstClr>
              </a:outerShdw>
            </a:effectLst>
          </p:grpSpPr>
          <p:sp>
            <p:nvSpPr>
              <p:cNvPr id="46" name="Rectangle: Rounded Corners 25">
                <a:extLst>
                  <a:ext uri="{FF2B5EF4-FFF2-40B4-BE49-F238E27FC236}">
                    <a16:creationId xmlns:a16="http://schemas.microsoft.com/office/drawing/2014/main" id="{CD577FE9-13EA-1C2B-A02D-7CE30D56C393}"/>
                  </a:ext>
                </a:extLst>
              </p:cNvPr>
              <p:cNvSpPr/>
              <p:nvPr/>
            </p:nvSpPr>
            <p:spPr>
              <a:xfrm rot="10800000">
                <a:off x="905905" y="2935941"/>
                <a:ext cx="1500174" cy="775411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91" dirty="0"/>
              </a:p>
            </p:txBody>
          </p:sp>
          <p:sp>
            <p:nvSpPr>
              <p:cNvPr id="47" name="Rectangle: Rounded Corners 25">
                <a:extLst>
                  <a:ext uri="{FF2B5EF4-FFF2-40B4-BE49-F238E27FC236}">
                    <a16:creationId xmlns:a16="http://schemas.microsoft.com/office/drawing/2014/main" id="{477717D6-8CD2-F1CD-B866-A19E7AD8A092}"/>
                  </a:ext>
                </a:extLst>
              </p:cNvPr>
              <p:cNvSpPr/>
              <p:nvPr/>
            </p:nvSpPr>
            <p:spPr>
              <a:xfrm>
                <a:off x="1227624" y="3263481"/>
                <a:ext cx="1500174" cy="775411"/>
              </a:xfrm>
              <a:custGeom>
                <a:avLst/>
                <a:gdLst>
                  <a:gd name="connsiteX0" fmla="*/ 0 w 1500174"/>
                  <a:gd name="connsiteY0" fmla="*/ 322618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8" fmla="*/ 0 w 1500174"/>
                  <a:gd name="connsiteY8" fmla="*/ 322618 h 775411"/>
                  <a:gd name="connsiteX0" fmla="*/ 0 w 1500174"/>
                  <a:gd name="connsiteY0" fmla="*/ 452793 h 775411"/>
                  <a:gd name="connsiteX1" fmla="*/ 322618 w 1500174"/>
                  <a:gd name="connsiteY1" fmla="*/ 0 h 775411"/>
                  <a:gd name="connsiteX2" fmla="*/ 1177556 w 1500174"/>
                  <a:gd name="connsiteY2" fmla="*/ 0 h 775411"/>
                  <a:gd name="connsiteX3" fmla="*/ 1500174 w 1500174"/>
                  <a:gd name="connsiteY3" fmla="*/ 322618 h 775411"/>
                  <a:gd name="connsiteX4" fmla="*/ 1500174 w 1500174"/>
                  <a:gd name="connsiteY4" fmla="*/ 452793 h 775411"/>
                  <a:gd name="connsiteX5" fmla="*/ 1177556 w 1500174"/>
                  <a:gd name="connsiteY5" fmla="*/ 775411 h 775411"/>
                  <a:gd name="connsiteX6" fmla="*/ 322618 w 1500174"/>
                  <a:gd name="connsiteY6" fmla="*/ 775411 h 775411"/>
                  <a:gd name="connsiteX7" fmla="*/ 0 w 1500174"/>
                  <a:gd name="connsiteY7" fmla="*/ 452793 h 775411"/>
                  <a:gd name="connsiteX0" fmla="*/ 0 w 1500174"/>
                  <a:gd name="connsiteY0" fmla="*/ 452793 h 775411"/>
                  <a:gd name="connsiteX1" fmla="*/ 1177556 w 1500174"/>
                  <a:gd name="connsiteY1" fmla="*/ 0 h 775411"/>
                  <a:gd name="connsiteX2" fmla="*/ 1500174 w 1500174"/>
                  <a:gd name="connsiteY2" fmla="*/ 322618 h 775411"/>
                  <a:gd name="connsiteX3" fmla="*/ 1500174 w 1500174"/>
                  <a:gd name="connsiteY3" fmla="*/ 452793 h 775411"/>
                  <a:gd name="connsiteX4" fmla="*/ 1177556 w 1500174"/>
                  <a:gd name="connsiteY4" fmla="*/ 775411 h 775411"/>
                  <a:gd name="connsiteX5" fmla="*/ 322618 w 1500174"/>
                  <a:gd name="connsiteY5" fmla="*/ 775411 h 775411"/>
                  <a:gd name="connsiteX6" fmla="*/ 0 w 1500174"/>
                  <a:gd name="connsiteY6" fmla="*/ 452793 h 77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0174" h="775411">
                    <a:moveTo>
                      <a:pt x="0" y="452793"/>
                    </a:moveTo>
                    <a:lnTo>
                      <a:pt x="1177556" y="0"/>
                    </a:lnTo>
                    <a:cubicBezTo>
                      <a:pt x="1355733" y="0"/>
                      <a:pt x="1500174" y="144441"/>
                      <a:pt x="1500174" y="322618"/>
                    </a:cubicBezTo>
                    <a:lnTo>
                      <a:pt x="1500174" y="452793"/>
                    </a:lnTo>
                    <a:cubicBezTo>
                      <a:pt x="1500174" y="630970"/>
                      <a:pt x="1355733" y="775411"/>
                      <a:pt x="1177556" y="775411"/>
                    </a:cubicBezTo>
                    <a:lnTo>
                      <a:pt x="322618" y="775411"/>
                    </a:lnTo>
                    <a:cubicBezTo>
                      <a:pt x="144441" y="775411"/>
                      <a:pt x="0" y="630970"/>
                      <a:pt x="0" y="4527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90500" dist="190500" dir="2700000" algn="tl" rotWithShape="0">
                  <a:schemeClr val="tx1">
                    <a:lumMod val="65000"/>
                    <a:lumOff val="35000"/>
                    <a:alpha val="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91" dirty="0"/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8B4167F-0E6A-A9EC-6E62-1D7A76FC4C95}"/>
                </a:ext>
              </a:extLst>
            </p:cNvPr>
            <p:cNvSpPr/>
            <p:nvPr/>
          </p:nvSpPr>
          <p:spPr>
            <a:xfrm rot="5400000">
              <a:off x="4960620" y="3090566"/>
              <a:ext cx="2880360" cy="2880360"/>
            </a:xfrm>
            <a:prstGeom prst="ellipse">
              <a:avLst/>
            </a:prstGeom>
            <a:gradFill flip="none" rotWithShape="1">
              <a:gsLst>
                <a:gs pos="0">
                  <a:srgbClr val="E94560"/>
                </a:gs>
                <a:gs pos="100000">
                  <a:srgbClr val="FFC0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C4D5B3B-52B4-9ADC-B4B6-E99E1E23D4E9}"/>
                </a:ext>
              </a:extLst>
            </p:cNvPr>
            <p:cNvSpPr/>
            <p:nvPr/>
          </p:nvSpPr>
          <p:spPr>
            <a:xfrm>
              <a:off x="8001000" y="10003343"/>
              <a:ext cx="2286000" cy="1463040"/>
            </a:xfrm>
            <a:prstGeom prst="roundRect">
              <a:avLst>
                <a:gd name="adj" fmla="val 11437"/>
              </a:avLst>
            </a:prstGeom>
            <a:gradFill flip="none" rotWithShape="1">
              <a:gsLst>
                <a:gs pos="100000">
                  <a:srgbClr val="55D9FB"/>
                </a:gs>
                <a:gs pos="0">
                  <a:srgbClr val="E9456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1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3213654-B811-5D4F-8ABF-45FFF79B30BA}"/>
                </a:ext>
              </a:extLst>
            </p:cNvPr>
            <p:cNvSpPr/>
            <p:nvPr/>
          </p:nvSpPr>
          <p:spPr>
            <a:xfrm>
              <a:off x="5257800" y="9997908"/>
              <a:ext cx="2286000" cy="1463040"/>
            </a:xfrm>
            <a:prstGeom prst="roundRect">
              <a:avLst>
                <a:gd name="adj" fmla="val 13255"/>
              </a:avLst>
            </a:prstGeom>
            <a:gradFill flip="none" rotWithShape="1">
              <a:gsLst>
                <a:gs pos="0">
                  <a:srgbClr val="E94560"/>
                </a:gs>
                <a:gs pos="100000">
                  <a:srgbClr val="FFB08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6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6BD276A-FF9D-D40E-9408-CBE629F67821}"/>
                </a:ext>
              </a:extLst>
            </p:cNvPr>
            <p:cNvSpPr/>
            <p:nvPr/>
          </p:nvSpPr>
          <p:spPr>
            <a:xfrm>
              <a:off x="2514600" y="10003343"/>
              <a:ext cx="2286000" cy="1463040"/>
            </a:xfrm>
            <a:prstGeom prst="roundRect">
              <a:avLst>
                <a:gd name="adj" fmla="val 11436"/>
              </a:avLst>
            </a:prstGeom>
            <a:gradFill flip="none" rotWithShape="1">
              <a:gsLst>
                <a:gs pos="100000">
                  <a:srgbClr val="B23DD1"/>
                </a:gs>
                <a:gs pos="0">
                  <a:srgbClr val="E9456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1"/>
            </a:p>
          </p:txBody>
        </p:sp>
      </p:grpSp>
    </p:spTree>
    <p:extLst>
      <p:ext uri="{BB962C8B-B14F-4D97-AF65-F5344CB8AC3E}">
        <p14:creationId xmlns:p14="http://schemas.microsoft.com/office/powerpoint/2010/main" val="183771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F5597"/>
            </a:gs>
            <a:gs pos="80000">
              <a:srgbClr val="20386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uble Wave 13">
            <a:extLst>
              <a:ext uri="{FF2B5EF4-FFF2-40B4-BE49-F238E27FC236}">
                <a16:creationId xmlns:a16="http://schemas.microsoft.com/office/drawing/2014/main" id="{1457B049-AB45-2358-C9DA-E6797AA42DF0}"/>
              </a:ext>
            </a:extLst>
          </p:cNvPr>
          <p:cNvSpPr/>
          <p:nvPr/>
        </p:nvSpPr>
        <p:spPr>
          <a:xfrm rot="5400000">
            <a:off x="6152356" y="9305901"/>
            <a:ext cx="944967" cy="255716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3A5BA0"/>
              </a:gs>
              <a:gs pos="0">
                <a:srgbClr val="E945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11" name="Double Wave 10">
            <a:extLst>
              <a:ext uri="{FF2B5EF4-FFF2-40B4-BE49-F238E27FC236}">
                <a16:creationId xmlns:a16="http://schemas.microsoft.com/office/drawing/2014/main" id="{10266E81-768A-C74B-90B0-802098C0888D}"/>
              </a:ext>
            </a:extLst>
          </p:cNvPr>
          <p:cNvSpPr/>
          <p:nvPr/>
        </p:nvSpPr>
        <p:spPr>
          <a:xfrm rot="10800000">
            <a:off x="342300" y="8769253"/>
            <a:ext cx="6410399" cy="255716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3A5BA0"/>
              </a:gs>
              <a:gs pos="0">
                <a:srgbClr val="E945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9C150D2-3F3F-4713-BBAF-DE62ACBFEAC9}"/>
              </a:ext>
            </a:extLst>
          </p:cNvPr>
          <p:cNvSpPr/>
          <p:nvPr/>
        </p:nvSpPr>
        <p:spPr>
          <a:xfrm>
            <a:off x="796909" y="10529316"/>
            <a:ext cx="5280660" cy="4320540"/>
          </a:xfrm>
          <a:prstGeom prst="roundRect">
            <a:avLst>
              <a:gd name="adj" fmla="val 5371"/>
            </a:avLst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516614B-48CC-E8F9-4082-3252BB9FE9E4}"/>
              </a:ext>
            </a:extLst>
          </p:cNvPr>
          <p:cNvSpPr/>
          <p:nvPr/>
        </p:nvSpPr>
        <p:spPr>
          <a:xfrm>
            <a:off x="796920" y="3904489"/>
            <a:ext cx="11524639" cy="4320540"/>
          </a:xfrm>
          <a:prstGeom prst="roundRect">
            <a:avLst>
              <a:gd name="adj" fmla="val 5491"/>
            </a:avLst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149409-8B6C-92F6-3EC1-FA3E21CFD557}"/>
              </a:ext>
            </a:extLst>
          </p:cNvPr>
          <p:cNvSpPr/>
          <p:nvPr/>
        </p:nvSpPr>
        <p:spPr>
          <a:xfrm>
            <a:off x="796920" y="17154145"/>
            <a:ext cx="11524639" cy="4320540"/>
          </a:xfrm>
          <a:prstGeom prst="roundRect">
            <a:avLst>
              <a:gd name="adj" fmla="val 4955"/>
            </a:avLst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81AA1E-4663-B921-7737-1250CB81794A}"/>
              </a:ext>
            </a:extLst>
          </p:cNvPr>
          <p:cNvSpPr/>
          <p:nvPr/>
        </p:nvSpPr>
        <p:spPr>
          <a:xfrm>
            <a:off x="796920" y="23778973"/>
            <a:ext cx="11524639" cy="4320540"/>
          </a:xfrm>
          <a:prstGeom prst="roundRect">
            <a:avLst>
              <a:gd name="adj" fmla="val 5263"/>
            </a:avLst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78161039-EF3B-814F-61D9-0F6645B4DFCA}"/>
              </a:ext>
            </a:extLst>
          </p:cNvPr>
          <p:cNvSpPr/>
          <p:nvPr/>
        </p:nvSpPr>
        <p:spPr>
          <a:xfrm rot="5400000">
            <a:off x="-2797579" y="6688110"/>
            <a:ext cx="6370574" cy="255716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3A5BA0"/>
              </a:gs>
              <a:gs pos="0">
                <a:srgbClr val="E945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12" name="Double Wave 11">
            <a:extLst>
              <a:ext uri="{FF2B5EF4-FFF2-40B4-BE49-F238E27FC236}">
                <a16:creationId xmlns:a16="http://schemas.microsoft.com/office/drawing/2014/main" id="{01B97F42-ADAD-0CD3-A5A6-B6C49580DB88}"/>
              </a:ext>
            </a:extLst>
          </p:cNvPr>
          <p:cNvSpPr/>
          <p:nvPr/>
        </p:nvSpPr>
        <p:spPr>
          <a:xfrm rot="16200000">
            <a:off x="-2797583" y="13278930"/>
            <a:ext cx="6370572" cy="255716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3A5BA0"/>
              </a:gs>
              <a:gs pos="0">
                <a:srgbClr val="E945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13" name="Double Wave 12">
            <a:extLst>
              <a:ext uri="{FF2B5EF4-FFF2-40B4-BE49-F238E27FC236}">
                <a16:creationId xmlns:a16="http://schemas.microsoft.com/office/drawing/2014/main" id="{1E8CE302-FB31-3228-B5AD-AC107FC81074}"/>
              </a:ext>
            </a:extLst>
          </p:cNvPr>
          <p:cNvSpPr/>
          <p:nvPr/>
        </p:nvSpPr>
        <p:spPr>
          <a:xfrm rot="5400000" flipV="1">
            <a:off x="-2738602" y="19980578"/>
            <a:ext cx="6252626" cy="255716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3A5BA0"/>
              </a:gs>
              <a:gs pos="0">
                <a:srgbClr val="E945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1003F8-1E2F-95A2-5FD1-325FF2215CEA}"/>
              </a:ext>
            </a:extLst>
          </p:cNvPr>
          <p:cNvSpPr/>
          <p:nvPr/>
        </p:nvSpPr>
        <p:spPr>
          <a:xfrm>
            <a:off x="51661" y="3184400"/>
            <a:ext cx="672085" cy="672085"/>
          </a:xfrm>
          <a:prstGeom prst="ellipse">
            <a:avLst/>
          </a:prstGeom>
          <a:solidFill>
            <a:srgbClr val="3A5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961B6F-2B04-2180-5EA2-9630EF4DCADC}"/>
              </a:ext>
            </a:extLst>
          </p:cNvPr>
          <p:cNvSpPr/>
          <p:nvPr/>
        </p:nvSpPr>
        <p:spPr>
          <a:xfrm>
            <a:off x="51661" y="9813381"/>
            <a:ext cx="672085" cy="672085"/>
          </a:xfrm>
          <a:prstGeom prst="ellipse">
            <a:avLst/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8D3FAD-8394-AD18-6C0D-7B9162E4DAAF}"/>
              </a:ext>
            </a:extLst>
          </p:cNvPr>
          <p:cNvSpPr/>
          <p:nvPr/>
        </p:nvSpPr>
        <p:spPr>
          <a:xfrm>
            <a:off x="6288788" y="9809229"/>
            <a:ext cx="672085" cy="672085"/>
          </a:xfrm>
          <a:prstGeom prst="ellipse">
            <a:avLst/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04CE1B-C751-4B37-6B84-D76FE9777FAD}"/>
              </a:ext>
            </a:extLst>
          </p:cNvPr>
          <p:cNvSpPr/>
          <p:nvPr/>
        </p:nvSpPr>
        <p:spPr>
          <a:xfrm>
            <a:off x="51661" y="16434055"/>
            <a:ext cx="672085" cy="672085"/>
          </a:xfrm>
          <a:prstGeom prst="ellipse">
            <a:avLst/>
          </a:prstGeom>
          <a:solidFill>
            <a:srgbClr val="3A5BA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CA73E1-E509-C67C-35B0-C7CAE1A270A5}"/>
              </a:ext>
            </a:extLst>
          </p:cNvPr>
          <p:cNvSpPr/>
          <p:nvPr/>
        </p:nvSpPr>
        <p:spPr>
          <a:xfrm>
            <a:off x="51661" y="23058884"/>
            <a:ext cx="672085" cy="672085"/>
          </a:xfrm>
          <a:prstGeom prst="ellipse">
            <a:avLst/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D6FFA9-8D4F-4CE1-34B1-D26B9D1B1916}"/>
              </a:ext>
            </a:extLst>
          </p:cNvPr>
          <p:cNvSpPr/>
          <p:nvPr/>
        </p:nvSpPr>
        <p:spPr>
          <a:xfrm>
            <a:off x="7040889" y="10529316"/>
            <a:ext cx="5280660" cy="4320540"/>
          </a:xfrm>
          <a:prstGeom prst="roundRect">
            <a:avLst>
              <a:gd name="adj" fmla="val 5371"/>
            </a:avLst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</p:spTree>
    <p:extLst>
      <p:ext uri="{BB962C8B-B14F-4D97-AF65-F5344CB8AC3E}">
        <p14:creationId xmlns:p14="http://schemas.microsoft.com/office/powerpoint/2010/main" val="252951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F5597"/>
            </a:gs>
            <a:gs pos="80000">
              <a:srgbClr val="20386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9C150D2-3F3F-4713-BBAF-DE62ACBFEAC9}"/>
              </a:ext>
            </a:extLst>
          </p:cNvPr>
          <p:cNvSpPr/>
          <p:nvPr/>
        </p:nvSpPr>
        <p:spPr>
          <a:xfrm>
            <a:off x="796909" y="10529316"/>
            <a:ext cx="5280660" cy="4320540"/>
          </a:xfrm>
          <a:prstGeom prst="roundRect">
            <a:avLst>
              <a:gd name="adj" fmla="val 4939"/>
            </a:avLst>
          </a:prstGeom>
          <a:gradFill flip="none" rotWithShape="1">
            <a:gsLst>
              <a:gs pos="0">
                <a:srgbClr val="E94560">
                  <a:shade val="30000"/>
                  <a:satMod val="115000"/>
                </a:srgbClr>
              </a:gs>
              <a:gs pos="50000">
                <a:srgbClr val="E94560">
                  <a:shade val="67500"/>
                  <a:satMod val="115000"/>
                </a:srgbClr>
              </a:gs>
              <a:gs pos="100000">
                <a:srgbClr val="E94560">
                  <a:shade val="100000"/>
                  <a:satMod val="115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516614B-48CC-E8F9-4082-3252BB9FE9E4}"/>
              </a:ext>
            </a:extLst>
          </p:cNvPr>
          <p:cNvSpPr/>
          <p:nvPr/>
        </p:nvSpPr>
        <p:spPr>
          <a:xfrm>
            <a:off x="796920" y="3904489"/>
            <a:ext cx="11524639" cy="4320540"/>
          </a:xfrm>
          <a:prstGeom prst="roundRect">
            <a:avLst>
              <a:gd name="adj" fmla="val 4874"/>
            </a:avLst>
          </a:prstGeom>
          <a:gradFill flip="none" rotWithShape="1">
            <a:gsLst>
              <a:gs pos="0">
                <a:srgbClr val="E94560">
                  <a:shade val="30000"/>
                  <a:satMod val="115000"/>
                </a:srgbClr>
              </a:gs>
              <a:gs pos="50000">
                <a:srgbClr val="E94560">
                  <a:shade val="67500"/>
                  <a:satMod val="115000"/>
                </a:srgbClr>
              </a:gs>
              <a:gs pos="100000">
                <a:srgbClr val="E94560">
                  <a:shade val="100000"/>
                  <a:satMod val="115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E04A145-48BD-46E6-6EB6-7D04D88210FD}"/>
              </a:ext>
            </a:extLst>
          </p:cNvPr>
          <p:cNvSpPr/>
          <p:nvPr/>
        </p:nvSpPr>
        <p:spPr>
          <a:xfrm>
            <a:off x="1" y="4874620"/>
            <a:ext cx="316840" cy="2380298"/>
          </a:xfrm>
          <a:prstGeom prst="roundRect">
            <a:avLst>
              <a:gd name="adj" fmla="val 33502"/>
            </a:avLst>
          </a:prstGeom>
          <a:gradFill flip="none" rotWithShape="1">
            <a:gsLst>
              <a:gs pos="0">
                <a:srgbClr val="E94560">
                  <a:shade val="30000"/>
                  <a:satMod val="115000"/>
                </a:srgbClr>
              </a:gs>
              <a:gs pos="50000">
                <a:srgbClr val="E94560">
                  <a:shade val="67500"/>
                  <a:satMod val="115000"/>
                </a:srgbClr>
              </a:gs>
              <a:gs pos="100000">
                <a:srgbClr val="E94560">
                  <a:shade val="100000"/>
                  <a:satMod val="115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149409-8B6C-92F6-3EC1-FA3E21CFD557}"/>
              </a:ext>
            </a:extLst>
          </p:cNvPr>
          <p:cNvSpPr/>
          <p:nvPr/>
        </p:nvSpPr>
        <p:spPr>
          <a:xfrm>
            <a:off x="796920" y="17154145"/>
            <a:ext cx="11524639" cy="4320540"/>
          </a:xfrm>
          <a:prstGeom prst="roundRect">
            <a:avLst>
              <a:gd name="adj" fmla="val 4029"/>
            </a:avLst>
          </a:prstGeom>
          <a:gradFill flip="none" rotWithShape="1">
            <a:gsLst>
              <a:gs pos="0">
                <a:srgbClr val="E94560">
                  <a:shade val="30000"/>
                  <a:satMod val="115000"/>
                </a:srgbClr>
              </a:gs>
              <a:gs pos="50000">
                <a:srgbClr val="E94560">
                  <a:shade val="67500"/>
                  <a:satMod val="115000"/>
                </a:srgbClr>
              </a:gs>
              <a:gs pos="100000">
                <a:srgbClr val="E94560">
                  <a:shade val="100000"/>
                  <a:satMod val="115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81AA1E-4663-B921-7737-1250CB81794A}"/>
              </a:ext>
            </a:extLst>
          </p:cNvPr>
          <p:cNvSpPr/>
          <p:nvPr/>
        </p:nvSpPr>
        <p:spPr>
          <a:xfrm>
            <a:off x="796920" y="23778973"/>
            <a:ext cx="11524639" cy="4320540"/>
          </a:xfrm>
          <a:prstGeom prst="roundRect">
            <a:avLst>
              <a:gd name="adj" fmla="val 4646"/>
            </a:avLst>
          </a:prstGeom>
          <a:gradFill flip="none" rotWithShape="1">
            <a:gsLst>
              <a:gs pos="0">
                <a:srgbClr val="E94560">
                  <a:shade val="30000"/>
                  <a:satMod val="115000"/>
                </a:srgbClr>
              </a:gs>
              <a:gs pos="50000">
                <a:srgbClr val="E94560">
                  <a:shade val="67500"/>
                  <a:satMod val="115000"/>
                </a:srgbClr>
              </a:gs>
              <a:gs pos="100000">
                <a:srgbClr val="E94560">
                  <a:shade val="100000"/>
                  <a:satMod val="115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CEB2C1-F639-2188-6E2F-A421AF5E6A24}"/>
              </a:ext>
            </a:extLst>
          </p:cNvPr>
          <p:cNvSpPr/>
          <p:nvPr/>
        </p:nvSpPr>
        <p:spPr>
          <a:xfrm>
            <a:off x="7040889" y="10529316"/>
            <a:ext cx="5280660" cy="4320540"/>
          </a:xfrm>
          <a:prstGeom prst="roundRect">
            <a:avLst>
              <a:gd name="adj" fmla="val 5247"/>
            </a:avLst>
          </a:prstGeom>
          <a:gradFill flip="none" rotWithShape="1">
            <a:gsLst>
              <a:gs pos="0">
                <a:srgbClr val="E94560">
                  <a:shade val="30000"/>
                  <a:satMod val="115000"/>
                </a:srgbClr>
              </a:gs>
              <a:gs pos="50000">
                <a:srgbClr val="E94560">
                  <a:shade val="67500"/>
                  <a:satMod val="115000"/>
                </a:srgbClr>
              </a:gs>
              <a:gs pos="100000">
                <a:srgbClr val="E94560">
                  <a:shade val="100000"/>
                  <a:satMod val="115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</p:spTree>
    <p:extLst>
      <p:ext uri="{BB962C8B-B14F-4D97-AF65-F5344CB8AC3E}">
        <p14:creationId xmlns:p14="http://schemas.microsoft.com/office/powerpoint/2010/main" val="247321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F5597"/>
            </a:gs>
            <a:gs pos="80000">
              <a:srgbClr val="20386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9C150D2-3F3F-4713-BBAF-DE62ACBFEAC9}"/>
              </a:ext>
            </a:extLst>
          </p:cNvPr>
          <p:cNvSpPr/>
          <p:nvPr/>
        </p:nvSpPr>
        <p:spPr>
          <a:xfrm>
            <a:off x="796909" y="10529316"/>
            <a:ext cx="5280660" cy="4320540"/>
          </a:xfrm>
          <a:prstGeom prst="roundRect">
            <a:avLst>
              <a:gd name="adj" fmla="val 4939"/>
            </a:avLst>
          </a:prstGeom>
          <a:gradFill flip="none" rotWithShape="1">
            <a:gsLst>
              <a:gs pos="0">
                <a:srgbClr val="E94560">
                  <a:shade val="30000"/>
                  <a:satMod val="115000"/>
                </a:srgbClr>
              </a:gs>
              <a:gs pos="50000">
                <a:srgbClr val="E94560">
                  <a:shade val="67500"/>
                  <a:satMod val="115000"/>
                </a:srgbClr>
              </a:gs>
              <a:gs pos="100000">
                <a:srgbClr val="E94560">
                  <a:shade val="100000"/>
                  <a:satMod val="115000"/>
                </a:srgbClr>
              </a:gs>
            </a:gsLst>
            <a:lin ang="18900000" scaled="1"/>
            <a:tileRect/>
          </a:gradFill>
          <a:ln w="12700"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516614B-48CC-E8F9-4082-3252BB9FE9E4}"/>
              </a:ext>
            </a:extLst>
          </p:cNvPr>
          <p:cNvSpPr/>
          <p:nvPr/>
        </p:nvSpPr>
        <p:spPr>
          <a:xfrm>
            <a:off x="796920" y="3904489"/>
            <a:ext cx="11524639" cy="4320540"/>
          </a:xfrm>
          <a:prstGeom prst="roundRect">
            <a:avLst>
              <a:gd name="adj" fmla="val 4874"/>
            </a:avLst>
          </a:prstGeom>
          <a:gradFill flip="none" rotWithShape="1">
            <a:gsLst>
              <a:gs pos="0">
                <a:srgbClr val="E94560">
                  <a:shade val="30000"/>
                  <a:satMod val="115000"/>
                </a:srgbClr>
              </a:gs>
              <a:gs pos="50000">
                <a:srgbClr val="E94560">
                  <a:shade val="67500"/>
                  <a:satMod val="115000"/>
                </a:srgbClr>
              </a:gs>
              <a:gs pos="100000">
                <a:srgbClr val="E94560">
                  <a:shade val="100000"/>
                  <a:satMod val="115000"/>
                </a:srgbClr>
              </a:gs>
            </a:gsLst>
            <a:lin ang="18900000" scaled="1"/>
            <a:tileRect/>
          </a:gradFill>
          <a:ln w="12700"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E04A145-48BD-46E6-6EB6-7D04D88210FD}"/>
              </a:ext>
            </a:extLst>
          </p:cNvPr>
          <p:cNvSpPr/>
          <p:nvPr/>
        </p:nvSpPr>
        <p:spPr>
          <a:xfrm>
            <a:off x="1" y="4874620"/>
            <a:ext cx="316840" cy="2380298"/>
          </a:xfrm>
          <a:prstGeom prst="roundRect">
            <a:avLst>
              <a:gd name="adj" fmla="val 33502"/>
            </a:avLst>
          </a:prstGeom>
          <a:gradFill flip="none" rotWithShape="1">
            <a:gsLst>
              <a:gs pos="0">
                <a:srgbClr val="E94560">
                  <a:shade val="30000"/>
                  <a:satMod val="115000"/>
                </a:srgbClr>
              </a:gs>
              <a:gs pos="50000">
                <a:srgbClr val="E94560">
                  <a:shade val="67500"/>
                  <a:satMod val="115000"/>
                </a:srgbClr>
              </a:gs>
              <a:gs pos="100000">
                <a:srgbClr val="E94560">
                  <a:shade val="100000"/>
                  <a:satMod val="115000"/>
                </a:srgbClr>
              </a:gs>
            </a:gsLst>
            <a:lin ang="18900000" scaled="1"/>
            <a:tileRect/>
          </a:gradFill>
          <a:ln w="12700"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149409-8B6C-92F6-3EC1-FA3E21CFD557}"/>
              </a:ext>
            </a:extLst>
          </p:cNvPr>
          <p:cNvSpPr/>
          <p:nvPr/>
        </p:nvSpPr>
        <p:spPr>
          <a:xfrm>
            <a:off x="796920" y="17154145"/>
            <a:ext cx="11524639" cy="4320540"/>
          </a:xfrm>
          <a:prstGeom prst="roundRect">
            <a:avLst>
              <a:gd name="adj" fmla="val 4029"/>
            </a:avLst>
          </a:prstGeom>
          <a:gradFill flip="none" rotWithShape="1">
            <a:gsLst>
              <a:gs pos="0">
                <a:srgbClr val="E94560">
                  <a:shade val="30000"/>
                  <a:satMod val="115000"/>
                </a:srgbClr>
              </a:gs>
              <a:gs pos="50000">
                <a:srgbClr val="E94560">
                  <a:shade val="67500"/>
                  <a:satMod val="115000"/>
                </a:srgbClr>
              </a:gs>
              <a:gs pos="100000">
                <a:srgbClr val="E94560">
                  <a:shade val="100000"/>
                  <a:satMod val="115000"/>
                </a:srgbClr>
              </a:gs>
            </a:gsLst>
            <a:lin ang="18900000" scaled="1"/>
            <a:tileRect/>
          </a:gradFill>
          <a:ln w="12700"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81AA1E-4663-B921-7737-1250CB81794A}"/>
              </a:ext>
            </a:extLst>
          </p:cNvPr>
          <p:cNvSpPr/>
          <p:nvPr/>
        </p:nvSpPr>
        <p:spPr>
          <a:xfrm>
            <a:off x="796920" y="23778973"/>
            <a:ext cx="11524639" cy="4320540"/>
          </a:xfrm>
          <a:prstGeom prst="roundRect">
            <a:avLst>
              <a:gd name="adj" fmla="val 4646"/>
            </a:avLst>
          </a:prstGeom>
          <a:gradFill flip="none" rotWithShape="1">
            <a:gsLst>
              <a:gs pos="0">
                <a:srgbClr val="E94560">
                  <a:shade val="30000"/>
                  <a:satMod val="115000"/>
                </a:srgbClr>
              </a:gs>
              <a:gs pos="50000">
                <a:srgbClr val="E94560">
                  <a:shade val="67500"/>
                  <a:satMod val="115000"/>
                </a:srgbClr>
              </a:gs>
              <a:gs pos="100000">
                <a:srgbClr val="E94560">
                  <a:shade val="100000"/>
                  <a:satMod val="115000"/>
                </a:srgbClr>
              </a:gs>
            </a:gsLst>
            <a:lin ang="18900000" scaled="1"/>
            <a:tileRect/>
          </a:gradFill>
          <a:ln w="12700"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CEB2C1-F639-2188-6E2F-A421AF5E6A24}"/>
              </a:ext>
            </a:extLst>
          </p:cNvPr>
          <p:cNvSpPr/>
          <p:nvPr/>
        </p:nvSpPr>
        <p:spPr>
          <a:xfrm>
            <a:off x="7040889" y="10529316"/>
            <a:ext cx="5280660" cy="4320540"/>
          </a:xfrm>
          <a:prstGeom prst="roundRect">
            <a:avLst>
              <a:gd name="adj" fmla="val 5247"/>
            </a:avLst>
          </a:prstGeom>
          <a:gradFill flip="none" rotWithShape="1">
            <a:gsLst>
              <a:gs pos="0">
                <a:srgbClr val="E94560">
                  <a:shade val="30000"/>
                  <a:satMod val="115000"/>
                </a:srgbClr>
              </a:gs>
              <a:gs pos="50000">
                <a:srgbClr val="E94560">
                  <a:shade val="67500"/>
                  <a:satMod val="115000"/>
                </a:srgbClr>
              </a:gs>
              <a:gs pos="100000">
                <a:srgbClr val="E94560">
                  <a:shade val="100000"/>
                  <a:satMod val="115000"/>
                </a:srgbClr>
              </a:gs>
            </a:gsLst>
            <a:lin ang="18900000" scaled="1"/>
            <a:tileRect/>
          </a:gradFill>
          <a:ln w="12700"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</p:spTree>
    <p:extLst>
      <p:ext uri="{BB962C8B-B14F-4D97-AF65-F5344CB8AC3E}">
        <p14:creationId xmlns:p14="http://schemas.microsoft.com/office/powerpoint/2010/main" val="123740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F5597"/>
            </a:gs>
            <a:gs pos="80000">
              <a:srgbClr val="20386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9C150D2-3F3F-4713-BBAF-DE62ACBFEAC9}"/>
              </a:ext>
            </a:extLst>
          </p:cNvPr>
          <p:cNvSpPr/>
          <p:nvPr/>
        </p:nvSpPr>
        <p:spPr>
          <a:xfrm>
            <a:off x="796909" y="10529316"/>
            <a:ext cx="5280660" cy="4320540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516614B-48CC-E8F9-4082-3252BB9FE9E4}"/>
              </a:ext>
            </a:extLst>
          </p:cNvPr>
          <p:cNvSpPr/>
          <p:nvPr/>
        </p:nvSpPr>
        <p:spPr>
          <a:xfrm>
            <a:off x="796920" y="3904489"/>
            <a:ext cx="11524639" cy="4320540"/>
          </a:xfrm>
          <a:prstGeom prst="roundRect">
            <a:avLst>
              <a:gd name="adj" fmla="val 6726"/>
            </a:avLst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E04A145-48BD-46E6-6EB6-7D04D88210FD}"/>
              </a:ext>
            </a:extLst>
          </p:cNvPr>
          <p:cNvSpPr/>
          <p:nvPr/>
        </p:nvSpPr>
        <p:spPr>
          <a:xfrm>
            <a:off x="1" y="4874620"/>
            <a:ext cx="316840" cy="2380298"/>
          </a:xfrm>
          <a:prstGeom prst="roundRect">
            <a:avLst>
              <a:gd name="adj" fmla="val 33502"/>
            </a:avLst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149409-8B6C-92F6-3EC1-FA3E21CFD557}"/>
              </a:ext>
            </a:extLst>
          </p:cNvPr>
          <p:cNvSpPr/>
          <p:nvPr/>
        </p:nvSpPr>
        <p:spPr>
          <a:xfrm>
            <a:off x="796920" y="17154145"/>
            <a:ext cx="11524639" cy="4320540"/>
          </a:xfrm>
          <a:prstGeom prst="roundRect">
            <a:avLst>
              <a:gd name="adj" fmla="val 10819"/>
            </a:avLst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81AA1E-4663-B921-7737-1250CB81794A}"/>
              </a:ext>
            </a:extLst>
          </p:cNvPr>
          <p:cNvSpPr/>
          <p:nvPr/>
        </p:nvSpPr>
        <p:spPr>
          <a:xfrm>
            <a:off x="796920" y="23778973"/>
            <a:ext cx="11524639" cy="4320540"/>
          </a:xfrm>
          <a:prstGeom prst="roundRect">
            <a:avLst>
              <a:gd name="adj" fmla="val 10819"/>
            </a:avLst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CEB2C1-F639-2188-6E2F-A421AF5E6A24}"/>
              </a:ext>
            </a:extLst>
          </p:cNvPr>
          <p:cNvSpPr/>
          <p:nvPr/>
        </p:nvSpPr>
        <p:spPr>
          <a:xfrm>
            <a:off x="7040889" y="10529316"/>
            <a:ext cx="5280660" cy="4320540"/>
          </a:xfrm>
          <a:prstGeom prst="round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</p:spTree>
    <p:extLst>
      <p:ext uri="{BB962C8B-B14F-4D97-AF65-F5344CB8AC3E}">
        <p14:creationId xmlns:p14="http://schemas.microsoft.com/office/powerpoint/2010/main" val="295728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F5597"/>
            </a:gs>
            <a:gs pos="80000">
              <a:srgbClr val="20386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uble Wave 19">
            <a:extLst>
              <a:ext uri="{FF2B5EF4-FFF2-40B4-BE49-F238E27FC236}">
                <a16:creationId xmlns:a16="http://schemas.microsoft.com/office/drawing/2014/main" id="{EE4476D3-A8AD-5256-28AF-69300D434792}"/>
              </a:ext>
            </a:extLst>
          </p:cNvPr>
          <p:cNvSpPr/>
          <p:nvPr/>
        </p:nvSpPr>
        <p:spPr>
          <a:xfrm rot="16200000">
            <a:off x="-2252309" y="21384355"/>
            <a:ext cx="5381625" cy="255716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3A5BA0"/>
              </a:gs>
              <a:gs pos="0">
                <a:srgbClr val="E945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11" name="Double Wave 10">
            <a:extLst>
              <a:ext uri="{FF2B5EF4-FFF2-40B4-BE49-F238E27FC236}">
                <a16:creationId xmlns:a16="http://schemas.microsoft.com/office/drawing/2014/main" id="{10266E81-768A-C74B-90B0-802098C0888D}"/>
              </a:ext>
            </a:extLst>
          </p:cNvPr>
          <p:cNvSpPr/>
          <p:nvPr/>
        </p:nvSpPr>
        <p:spPr>
          <a:xfrm rot="10800000">
            <a:off x="310645" y="6416578"/>
            <a:ext cx="6492854" cy="255716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3A5BA0"/>
              </a:gs>
              <a:gs pos="0">
                <a:srgbClr val="E945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9C150D2-3F3F-4713-BBAF-DE62ACBFEAC9}"/>
              </a:ext>
            </a:extLst>
          </p:cNvPr>
          <p:cNvSpPr/>
          <p:nvPr/>
        </p:nvSpPr>
        <p:spPr>
          <a:xfrm>
            <a:off x="847709" y="7595616"/>
            <a:ext cx="5280660" cy="4320540"/>
          </a:xfrm>
          <a:prstGeom prst="roundRect">
            <a:avLst>
              <a:gd name="adj" fmla="val 5371"/>
            </a:avLst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516614B-48CC-E8F9-4082-3252BB9FE9E4}"/>
              </a:ext>
            </a:extLst>
          </p:cNvPr>
          <p:cNvSpPr>
            <a:spLocks/>
          </p:cNvSpPr>
          <p:nvPr/>
        </p:nvSpPr>
        <p:spPr>
          <a:xfrm>
            <a:off x="847720" y="1885189"/>
            <a:ext cx="11524639" cy="4320540"/>
          </a:xfrm>
          <a:prstGeom prst="roundRect">
            <a:avLst>
              <a:gd name="adj" fmla="val 5491"/>
            </a:avLst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149409-8B6C-92F6-3EC1-FA3E21CFD557}"/>
              </a:ext>
            </a:extLst>
          </p:cNvPr>
          <p:cNvSpPr/>
          <p:nvPr/>
        </p:nvSpPr>
        <p:spPr>
          <a:xfrm>
            <a:off x="847710" y="13316429"/>
            <a:ext cx="11524639" cy="4320540"/>
          </a:xfrm>
          <a:prstGeom prst="roundRect">
            <a:avLst>
              <a:gd name="adj" fmla="val 4955"/>
            </a:avLst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81AA1E-4663-B921-7737-1250CB81794A}"/>
              </a:ext>
            </a:extLst>
          </p:cNvPr>
          <p:cNvSpPr/>
          <p:nvPr/>
        </p:nvSpPr>
        <p:spPr>
          <a:xfrm>
            <a:off x="847720" y="19035523"/>
            <a:ext cx="11524639" cy="4320540"/>
          </a:xfrm>
          <a:prstGeom prst="roundRect">
            <a:avLst>
              <a:gd name="adj" fmla="val 5263"/>
            </a:avLst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78161039-EF3B-814F-61D9-0F6645B4DFCA}"/>
              </a:ext>
            </a:extLst>
          </p:cNvPr>
          <p:cNvSpPr/>
          <p:nvPr/>
        </p:nvSpPr>
        <p:spPr>
          <a:xfrm rot="5400000">
            <a:off x="-2299102" y="4221133"/>
            <a:ext cx="5475219" cy="255716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3A5BA0"/>
              </a:gs>
              <a:gs pos="0">
                <a:srgbClr val="E945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12" name="Double Wave 11">
            <a:extLst>
              <a:ext uri="{FF2B5EF4-FFF2-40B4-BE49-F238E27FC236}">
                <a16:creationId xmlns:a16="http://schemas.microsoft.com/office/drawing/2014/main" id="{01B97F42-ADAD-0CD3-A5A6-B6C49580DB88}"/>
              </a:ext>
            </a:extLst>
          </p:cNvPr>
          <p:cNvSpPr/>
          <p:nvPr/>
        </p:nvSpPr>
        <p:spPr>
          <a:xfrm rot="16200000">
            <a:off x="-2252310" y="9897205"/>
            <a:ext cx="5381626" cy="255716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3A5BA0"/>
              </a:gs>
              <a:gs pos="0">
                <a:srgbClr val="E945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13" name="Double Wave 12">
            <a:extLst>
              <a:ext uri="{FF2B5EF4-FFF2-40B4-BE49-F238E27FC236}">
                <a16:creationId xmlns:a16="http://schemas.microsoft.com/office/drawing/2014/main" id="{1E8CE302-FB31-3228-B5AD-AC107FC81074}"/>
              </a:ext>
            </a:extLst>
          </p:cNvPr>
          <p:cNvSpPr/>
          <p:nvPr/>
        </p:nvSpPr>
        <p:spPr>
          <a:xfrm rot="5400000" flipV="1">
            <a:off x="-2252302" y="15602680"/>
            <a:ext cx="5381625" cy="255716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3A5BA0"/>
              </a:gs>
              <a:gs pos="0">
                <a:srgbClr val="E945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1003F8-1E2F-95A2-5FD1-325FF2215CEA}"/>
              </a:ext>
            </a:extLst>
          </p:cNvPr>
          <p:cNvSpPr/>
          <p:nvPr/>
        </p:nvSpPr>
        <p:spPr>
          <a:xfrm>
            <a:off x="102461" y="1165100"/>
            <a:ext cx="672085" cy="672085"/>
          </a:xfrm>
          <a:prstGeom prst="ellipse">
            <a:avLst/>
          </a:prstGeom>
          <a:solidFill>
            <a:srgbClr val="3A5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961B6F-2B04-2180-5EA2-9630EF4DCADC}"/>
              </a:ext>
            </a:extLst>
          </p:cNvPr>
          <p:cNvSpPr/>
          <p:nvPr/>
        </p:nvSpPr>
        <p:spPr>
          <a:xfrm>
            <a:off x="102461" y="6879681"/>
            <a:ext cx="672085" cy="672085"/>
          </a:xfrm>
          <a:prstGeom prst="ellipse">
            <a:avLst/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8D3FAD-8394-AD18-6C0D-7B9162E4DAAF}"/>
              </a:ext>
            </a:extLst>
          </p:cNvPr>
          <p:cNvSpPr/>
          <p:nvPr/>
        </p:nvSpPr>
        <p:spPr>
          <a:xfrm>
            <a:off x="6339588" y="6875529"/>
            <a:ext cx="672085" cy="672085"/>
          </a:xfrm>
          <a:prstGeom prst="ellipse">
            <a:avLst/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04CE1B-C751-4B37-6B84-D76FE9777FAD}"/>
              </a:ext>
            </a:extLst>
          </p:cNvPr>
          <p:cNvSpPr/>
          <p:nvPr/>
        </p:nvSpPr>
        <p:spPr>
          <a:xfrm>
            <a:off x="102451" y="12596339"/>
            <a:ext cx="672085" cy="672085"/>
          </a:xfrm>
          <a:prstGeom prst="ellipse">
            <a:avLst/>
          </a:prstGeom>
          <a:solidFill>
            <a:srgbClr val="3A5BA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CA73E1-E509-C67C-35B0-C7CAE1A270A5}"/>
              </a:ext>
            </a:extLst>
          </p:cNvPr>
          <p:cNvSpPr/>
          <p:nvPr/>
        </p:nvSpPr>
        <p:spPr>
          <a:xfrm>
            <a:off x="102461" y="18306288"/>
            <a:ext cx="672085" cy="672085"/>
          </a:xfrm>
          <a:prstGeom prst="ellipse">
            <a:avLst/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D6FFA9-8D4F-4CE1-34B1-D26B9D1B1916}"/>
              </a:ext>
            </a:extLst>
          </p:cNvPr>
          <p:cNvSpPr/>
          <p:nvPr/>
        </p:nvSpPr>
        <p:spPr>
          <a:xfrm>
            <a:off x="7091689" y="7595616"/>
            <a:ext cx="5280660" cy="4320540"/>
          </a:xfrm>
          <a:prstGeom prst="roundRect">
            <a:avLst>
              <a:gd name="adj" fmla="val 5371"/>
            </a:avLst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75C93EF4-A4B1-D73B-4E0F-E67A77676CB2}"/>
              </a:ext>
            </a:extLst>
          </p:cNvPr>
          <p:cNvSpPr/>
          <p:nvPr/>
        </p:nvSpPr>
        <p:spPr>
          <a:xfrm rot="16200000">
            <a:off x="6559872" y="6644424"/>
            <a:ext cx="280985" cy="255717"/>
          </a:xfrm>
          <a:prstGeom prst="wave">
            <a:avLst>
              <a:gd name="adj1" fmla="val 12500"/>
              <a:gd name="adj2" fmla="val 0"/>
            </a:avLst>
          </a:prstGeom>
          <a:gradFill flip="none" rotWithShape="1">
            <a:gsLst>
              <a:gs pos="100000">
                <a:srgbClr val="3A5BA0"/>
              </a:gs>
              <a:gs pos="0">
                <a:srgbClr val="E9456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C11100-F8DA-9F83-3D3F-00426881AC84}"/>
              </a:ext>
            </a:extLst>
          </p:cNvPr>
          <p:cNvSpPr/>
          <p:nvPr/>
        </p:nvSpPr>
        <p:spPr>
          <a:xfrm>
            <a:off x="847711" y="24757476"/>
            <a:ext cx="6543689" cy="7081424"/>
          </a:xfrm>
          <a:prstGeom prst="roundRect">
            <a:avLst>
              <a:gd name="adj" fmla="val 5263"/>
            </a:avLst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1351FF-492A-4FB7-3511-3446D9BD4B0B}"/>
              </a:ext>
            </a:extLst>
          </p:cNvPr>
          <p:cNvSpPr/>
          <p:nvPr/>
        </p:nvSpPr>
        <p:spPr>
          <a:xfrm>
            <a:off x="102451" y="24028241"/>
            <a:ext cx="672085" cy="672085"/>
          </a:xfrm>
          <a:prstGeom prst="ellipse">
            <a:avLst/>
          </a:prstGeom>
          <a:solidFill>
            <a:srgbClr val="3A5BA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EF1212-FFA9-6B0E-A011-344E12A6C11A}"/>
              </a:ext>
            </a:extLst>
          </p:cNvPr>
          <p:cNvSpPr/>
          <p:nvPr/>
        </p:nvSpPr>
        <p:spPr>
          <a:xfrm>
            <a:off x="7543800" y="25927807"/>
            <a:ext cx="4828549" cy="4740761"/>
          </a:xfrm>
          <a:prstGeom prst="roundRect">
            <a:avLst>
              <a:gd name="adj" fmla="val 5263"/>
            </a:avLst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1"/>
          </a:p>
        </p:txBody>
      </p:sp>
    </p:spTree>
    <p:extLst>
      <p:ext uri="{BB962C8B-B14F-4D97-AF65-F5344CB8AC3E}">
        <p14:creationId xmlns:p14="http://schemas.microsoft.com/office/powerpoint/2010/main" val="237708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4154</TotalTime>
  <Words>2</Words>
  <Application>Microsoft Office PowerPoint</Application>
  <PresentationFormat>Custom</PresentationFormat>
  <Paragraphs>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chaibat</dc:creator>
  <cp:lastModifiedBy>mehdi chaibat</cp:lastModifiedBy>
  <cp:revision>5</cp:revision>
  <dcterms:created xsi:type="dcterms:W3CDTF">2022-09-20T10:02:17Z</dcterms:created>
  <dcterms:modified xsi:type="dcterms:W3CDTF">2022-10-05T13:59:43Z</dcterms:modified>
</cp:coreProperties>
</file>