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62" r:id="rId2"/>
    <p:sldId id="263" r:id="rId3"/>
    <p:sldId id="261" r:id="rId4"/>
    <p:sldId id="270" r:id="rId5"/>
    <p:sldId id="267" r:id="rId6"/>
    <p:sldId id="269" r:id="rId7"/>
    <p:sldId id="268" r:id="rId8"/>
  </p:sldIdLst>
  <p:sldSz cx="39600188" cy="14284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70"/>
    <a:srgbClr val="E044A7"/>
    <a:srgbClr val="223455"/>
    <a:srgbClr val="4C627A"/>
    <a:srgbClr val="282828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-9234" y="-5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FAE2-2003-433C-983F-1E80E725E63B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47725" y="1143000"/>
            <a:ext cx="855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D3ED4-B791-4C36-A17D-CFB61582C5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84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1pPr>
    <a:lvl2pPr marL="1211489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2pPr>
    <a:lvl3pPr marL="2422977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3pPr>
    <a:lvl4pPr marL="3634466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4pPr>
    <a:lvl5pPr marL="4845954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5pPr>
    <a:lvl6pPr marL="6057443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6pPr>
    <a:lvl7pPr marL="7268931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7pPr>
    <a:lvl8pPr marL="8480420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8pPr>
    <a:lvl9pPr marL="9691908" algn="l" defTabSz="2422977" rtl="0" eaLnBrk="1" latinLnBrk="0" hangingPunct="1">
      <a:defRPr sz="31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D3ED4-B791-4C36-A17D-CFB61582C5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21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D3ED4-B791-4C36-A17D-CFB61582C5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2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D3ED4-B791-4C36-A17D-CFB61582C56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2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024" y="2337737"/>
            <a:ext cx="29700141" cy="4973061"/>
          </a:xfrm>
        </p:spPr>
        <p:txBody>
          <a:bodyPr anchor="b"/>
          <a:lstStyle>
            <a:lvl1pPr algn="ctr">
              <a:defRPr sz="124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0024" y="7502578"/>
            <a:ext cx="29700141" cy="3448738"/>
          </a:xfrm>
        </p:spPr>
        <p:txBody>
          <a:bodyPr/>
          <a:lstStyle>
            <a:lvl1pPr marL="0" indent="0" algn="ctr">
              <a:buNone/>
              <a:defRPr sz="4999"/>
            </a:lvl1pPr>
            <a:lvl2pPr marL="952302" indent="0" algn="ctr">
              <a:buNone/>
              <a:defRPr sz="4166"/>
            </a:lvl2pPr>
            <a:lvl3pPr marL="1904604" indent="0" algn="ctr">
              <a:buNone/>
              <a:defRPr sz="3749"/>
            </a:lvl3pPr>
            <a:lvl4pPr marL="2856906" indent="0" algn="ctr">
              <a:buNone/>
              <a:defRPr sz="3333"/>
            </a:lvl4pPr>
            <a:lvl5pPr marL="3809208" indent="0" algn="ctr">
              <a:buNone/>
              <a:defRPr sz="3333"/>
            </a:lvl5pPr>
            <a:lvl6pPr marL="4761509" indent="0" algn="ctr">
              <a:buNone/>
              <a:defRPr sz="3333"/>
            </a:lvl6pPr>
            <a:lvl7pPr marL="5713811" indent="0" algn="ctr">
              <a:buNone/>
              <a:defRPr sz="3333"/>
            </a:lvl7pPr>
            <a:lvl8pPr marL="6666113" indent="0" algn="ctr">
              <a:buNone/>
              <a:defRPr sz="3333"/>
            </a:lvl8pPr>
            <a:lvl9pPr marL="7618415" indent="0" algn="ctr"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6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4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8884" y="760508"/>
            <a:ext cx="8538791" cy="12105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2513" y="760508"/>
            <a:ext cx="25121369" cy="12105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60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16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888" y="3561164"/>
            <a:ext cx="34155162" cy="5941881"/>
          </a:xfrm>
        </p:spPr>
        <p:txBody>
          <a:bodyPr anchor="b"/>
          <a:lstStyle>
            <a:lvl1pPr>
              <a:defRPr sz="124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888" y="9559258"/>
            <a:ext cx="34155162" cy="3124695"/>
          </a:xfrm>
        </p:spPr>
        <p:txBody>
          <a:bodyPr/>
          <a:lstStyle>
            <a:lvl1pPr marL="0" indent="0">
              <a:buNone/>
              <a:defRPr sz="4999">
                <a:solidFill>
                  <a:schemeClr val="tx1">
                    <a:tint val="75000"/>
                  </a:schemeClr>
                </a:solidFill>
              </a:defRPr>
            </a:lvl1pPr>
            <a:lvl2pPr marL="952302" indent="0">
              <a:buNone/>
              <a:defRPr sz="4166">
                <a:solidFill>
                  <a:schemeClr val="tx1">
                    <a:tint val="75000"/>
                  </a:schemeClr>
                </a:solidFill>
              </a:defRPr>
            </a:lvl2pPr>
            <a:lvl3pPr marL="1904604" indent="0">
              <a:buNone/>
              <a:defRPr sz="3749">
                <a:solidFill>
                  <a:schemeClr val="tx1">
                    <a:tint val="75000"/>
                  </a:schemeClr>
                </a:solidFill>
              </a:defRPr>
            </a:lvl3pPr>
            <a:lvl4pPr marL="2856906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4pPr>
            <a:lvl5pPr marL="3809208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5pPr>
            <a:lvl6pPr marL="4761509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6pPr>
            <a:lvl7pPr marL="5713811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7pPr>
            <a:lvl8pPr marL="6666113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8pPr>
            <a:lvl9pPr marL="76184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8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2513" y="3802540"/>
            <a:ext cx="16830080" cy="906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7595" y="3802540"/>
            <a:ext cx="16830080" cy="906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1" y="760509"/>
            <a:ext cx="34155162" cy="2760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673" y="3501645"/>
            <a:ext cx="16752734" cy="1716102"/>
          </a:xfrm>
        </p:spPr>
        <p:txBody>
          <a:bodyPr anchor="b"/>
          <a:lstStyle>
            <a:lvl1pPr marL="0" indent="0">
              <a:buNone/>
              <a:defRPr sz="4999" b="1"/>
            </a:lvl1pPr>
            <a:lvl2pPr marL="952302" indent="0">
              <a:buNone/>
              <a:defRPr sz="4166" b="1"/>
            </a:lvl2pPr>
            <a:lvl3pPr marL="1904604" indent="0">
              <a:buNone/>
              <a:defRPr sz="3749" b="1"/>
            </a:lvl3pPr>
            <a:lvl4pPr marL="2856906" indent="0">
              <a:buNone/>
              <a:defRPr sz="3333" b="1"/>
            </a:lvl4pPr>
            <a:lvl5pPr marL="3809208" indent="0">
              <a:buNone/>
              <a:defRPr sz="3333" b="1"/>
            </a:lvl5pPr>
            <a:lvl6pPr marL="4761509" indent="0">
              <a:buNone/>
              <a:defRPr sz="3333" b="1"/>
            </a:lvl6pPr>
            <a:lvl7pPr marL="5713811" indent="0">
              <a:buNone/>
              <a:defRPr sz="3333" b="1"/>
            </a:lvl7pPr>
            <a:lvl8pPr marL="6666113" indent="0">
              <a:buNone/>
              <a:defRPr sz="3333" b="1"/>
            </a:lvl8pPr>
            <a:lvl9pPr marL="7618415" indent="0">
              <a:buNone/>
              <a:defRPr sz="3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673" y="5217747"/>
            <a:ext cx="16752734" cy="7674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7595" y="3501645"/>
            <a:ext cx="16835238" cy="1716102"/>
          </a:xfrm>
        </p:spPr>
        <p:txBody>
          <a:bodyPr anchor="b"/>
          <a:lstStyle>
            <a:lvl1pPr marL="0" indent="0">
              <a:buNone/>
              <a:defRPr sz="4999" b="1"/>
            </a:lvl1pPr>
            <a:lvl2pPr marL="952302" indent="0">
              <a:buNone/>
              <a:defRPr sz="4166" b="1"/>
            </a:lvl2pPr>
            <a:lvl3pPr marL="1904604" indent="0">
              <a:buNone/>
              <a:defRPr sz="3749" b="1"/>
            </a:lvl3pPr>
            <a:lvl4pPr marL="2856906" indent="0">
              <a:buNone/>
              <a:defRPr sz="3333" b="1"/>
            </a:lvl4pPr>
            <a:lvl5pPr marL="3809208" indent="0">
              <a:buNone/>
              <a:defRPr sz="3333" b="1"/>
            </a:lvl5pPr>
            <a:lvl6pPr marL="4761509" indent="0">
              <a:buNone/>
              <a:defRPr sz="3333" b="1"/>
            </a:lvl6pPr>
            <a:lvl7pPr marL="5713811" indent="0">
              <a:buNone/>
              <a:defRPr sz="3333" b="1"/>
            </a:lvl7pPr>
            <a:lvl8pPr marL="6666113" indent="0">
              <a:buNone/>
              <a:defRPr sz="3333" b="1"/>
            </a:lvl8pPr>
            <a:lvl9pPr marL="7618415" indent="0">
              <a:buNone/>
              <a:defRPr sz="3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7595" y="5217747"/>
            <a:ext cx="16835238" cy="7674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44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99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74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3" y="952288"/>
            <a:ext cx="12772090" cy="3333009"/>
          </a:xfrm>
        </p:spPr>
        <p:txBody>
          <a:bodyPr anchor="b"/>
          <a:lstStyle>
            <a:lvl1pPr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5238" y="2056679"/>
            <a:ext cx="20047595" cy="10151129"/>
          </a:xfrm>
        </p:spPr>
        <p:txBody>
          <a:bodyPr/>
          <a:lstStyle>
            <a:lvl1pPr>
              <a:defRPr sz="6665"/>
            </a:lvl1pPr>
            <a:lvl2pPr>
              <a:defRPr sz="5832"/>
            </a:lvl2pPr>
            <a:lvl3pPr>
              <a:defRPr sz="4999"/>
            </a:lvl3pPr>
            <a:lvl4pPr>
              <a:defRPr sz="4166"/>
            </a:lvl4pPr>
            <a:lvl5pPr>
              <a:defRPr sz="4166"/>
            </a:lvl5pPr>
            <a:lvl6pPr>
              <a:defRPr sz="4166"/>
            </a:lvl6pPr>
            <a:lvl7pPr>
              <a:defRPr sz="4166"/>
            </a:lvl7pPr>
            <a:lvl8pPr>
              <a:defRPr sz="4166"/>
            </a:lvl8pPr>
            <a:lvl9pPr>
              <a:defRPr sz="4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673" y="4285297"/>
            <a:ext cx="12772090" cy="7939044"/>
          </a:xfrm>
        </p:spPr>
        <p:txBody>
          <a:bodyPr/>
          <a:lstStyle>
            <a:lvl1pPr marL="0" indent="0">
              <a:buNone/>
              <a:defRPr sz="3333"/>
            </a:lvl1pPr>
            <a:lvl2pPr marL="952302" indent="0">
              <a:buNone/>
              <a:defRPr sz="2916"/>
            </a:lvl2pPr>
            <a:lvl3pPr marL="1904604" indent="0">
              <a:buNone/>
              <a:defRPr sz="2499"/>
            </a:lvl3pPr>
            <a:lvl4pPr marL="2856906" indent="0">
              <a:buNone/>
              <a:defRPr sz="2083"/>
            </a:lvl4pPr>
            <a:lvl5pPr marL="3809208" indent="0">
              <a:buNone/>
              <a:defRPr sz="2083"/>
            </a:lvl5pPr>
            <a:lvl6pPr marL="4761509" indent="0">
              <a:buNone/>
              <a:defRPr sz="2083"/>
            </a:lvl6pPr>
            <a:lvl7pPr marL="5713811" indent="0">
              <a:buNone/>
              <a:defRPr sz="2083"/>
            </a:lvl7pPr>
            <a:lvl8pPr marL="6666113" indent="0">
              <a:buNone/>
              <a:defRPr sz="2083"/>
            </a:lvl8pPr>
            <a:lvl9pPr marL="7618415" indent="0">
              <a:buNone/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3" y="952288"/>
            <a:ext cx="12772090" cy="3333009"/>
          </a:xfrm>
        </p:spPr>
        <p:txBody>
          <a:bodyPr anchor="b"/>
          <a:lstStyle>
            <a:lvl1pPr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5238" y="2056679"/>
            <a:ext cx="20047595" cy="10151129"/>
          </a:xfrm>
        </p:spPr>
        <p:txBody>
          <a:bodyPr anchor="t"/>
          <a:lstStyle>
            <a:lvl1pPr marL="0" indent="0">
              <a:buNone/>
              <a:defRPr sz="6665"/>
            </a:lvl1pPr>
            <a:lvl2pPr marL="952302" indent="0">
              <a:buNone/>
              <a:defRPr sz="5832"/>
            </a:lvl2pPr>
            <a:lvl3pPr marL="1904604" indent="0">
              <a:buNone/>
              <a:defRPr sz="4999"/>
            </a:lvl3pPr>
            <a:lvl4pPr marL="2856906" indent="0">
              <a:buNone/>
              <a:defRPr sz="4166"/>
            </a:lvl4pPr>
            <a:lvl5pPr marL="3809208" indent="0">
              <a:buNone/>
              <a:defRPr sz="4166"/>
            </a:lvl5pPr>
            <a:lvl6pPr marL="4761509" indent="0">
              <a:buNone/>
              <a:defRPr sz="4166"/>
            </a:lvl6pPr>
            <a:lvl7pPr marL="5713811" indent="0">
              <a:buNone/>
              <a:defRPr sz="4166"/>
            </a:lvl7pPr>
            <a:lvl8pPr marL="6666113" indent="0">
              <a:buNone/>
              <a:defRPr sz="4166"/>
            </a:lvl8pPr>
            <a:lvl9pPr marL="7618415" indent="0">
              <a:buNone/>
              <a:defRPr sz="41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673" y="4285297"/>
            <a:ext cx="12772090" cy="7939044"/>
          </a:xfrm>
        </p:spPr>
        <p:txBody>
          <a:bodyPr/>
          <a:lstStyle>
            <a:lvl1pPr marL="0" indent="0">
              <a:buNone/>
              <a:defRPr sz="3333"/>
            </a:lvl1pPr>
            <a:lvl2pPr marL="952302" indent="0">
              <a:buNone/>
              <a:defRPr sz="2916"/>
            </a:lvl2pPr>
            <a:lvl3pPr marL="1904604" indent="0">
              <a:buNone/>
              <a:defRPr sz="2499"/>
            </a:lvl3pPr>
            <a:lvl4pPr marL="2856906" indent="0">
              <a:buNone/>
              <a:defRPr sz="2083"/>
            </a:lvl4pPr>
            <a:lvl5pPr marL="3809208" indent="0">
              <a:buNone/>
              <a:defRPr sz="2083"/>
            </a:lvl5pPr>
            <a:lvl6pPr marL="4761509" indent="0">
              <a:buNone/>
              <a:defRPr sz="2083"/>
            </a:lvl6pPr>
            <a:lvl7pPr marL="5713811" indent="0">
              <a:buNone/>
              <a:defRPr sz="2083"/>
            </a:lvl7pPr>
            <a:lvl8pPr marL="6666113" indent="0">
              <a:buNone/>
              <a:defRPr sz="2083"/>
            </a:lvl8pPr>
            <a:lvl9pPr marL="7618415" indent="0">
              <a:buNone/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2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2513" y="760509"/>
            <a:ext cx="34155162" cy="2760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513" y="3802540"/>
            <a:ext cx="34155162" cy="90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2513" y="13239454"/>
            <a:ext cx="8910042" cy="760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B442-9D98-4C0F-A7A0-C2907A01021D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7563" y="13239454"/>
            <a:ext cx="13365063" cy="760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7633" y="13239454"/>
            <a:ext cx="8910042" cy="760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288F-C051-4FB6-AB0F-F5CF67B7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89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04604" rtl="0" eaLnBrk="1" latinLnBrk="0" hangingPunct="1">
        <a:lnSpc>
          <a:spcPct val="90000"/>
        </a:lnSpc>
        <a:spcBef>
          <a:spcPct val="0"/>
        </a:spcBef>
        <a:buNone/>
        <a:defRPr sz="91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51" indent="-476151" algn="l" defTabSz="1904604" rtl="0" eaLnBrk="1" latinLnBrk="0" hangingPunct="1">
        <a:lnSpc>
          <a:spcPct val="90000"/>
        </a:lnSpc>
        <a:spcBef>
          <a:spcPts val="2083"/>
        </a:spcBef>
        <a:buFont typeface="Arial" panose="020B0604020202020204" pitchFamily="34" charset="0"/>
        <a:buChar char="•"/>
        <a:defRPr sz="5832" kern="1200">
          <a:solidFill>
            <a:schemeClr val="tx1"/>
          </a:solidFill>
          <a:latin typeface="+mn-lt"/>
          <a:ea typeface="+mn-ea"/>
          <a:cs typeface="+mn-cs"/>
        </a:defRPr>
      </a:lvl1pPr>
      <a:lvl2pPr marL="1428453" indent="-476151" algn="l" defTabSz="1904604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4999" kern="1200">
          <a:solidFill>
            <a:schemeClr val="tx1"/>
          </a:solidFill>
          <a:latin typeface="+mn-lt"/>
          <a:ea typeface="+mn-ea"/>
          <a:cs typeface="+mn-cs"/>
        </a:defRPr>
      </a:lvl2pPr>
      <a:lvl3pPr marL="2380755" indent="-476151" algn="l" defTabSz="1904604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3pPr>
      <a:lvl4pPr marL="3333057" indent="-476151" algn="l" defTabSz="1904604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9" kern="1200">
          <a:solidFill>
            <a:schemeClr val="tx1"/>
          </a:solidFill>
          <a:latin typeface="+mn-lt"/>
          <a:ea typeface="+mn-ea"/>
          <a:cs typeface="+mn-cs"/>
        </a:defRPr>
      </a:lvl4pPr>
      <a:lvl5pPr marL="4285358" indent="-476151" algn="l" defTabSz="1904604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9" kern="1200">
          <a:solidFill>
            <a:schemeClr val="tx1"/>
          </a:solidFill>
          <a:latin typeface="+mn-lt"/>
          <a:ea typeface="+mn-ea"/>
          <a:cs typeface="+mn-cs"/>
        </a:defRPr>
      </a:lvl5pPr>
      <a:lvl6pPr marL="5237660" indent="-476151" algn="l" defTabSz="1904604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9" kern="1200">
          <a:solidFill>
            <a:schemeClr val="tx1"/>
          </a:solidFill>
          <a:latin typeface="+mn-lt"/>
          <a:ea typeface="+mn-ea"/>
          <a:cs typeface="+mn-cs"/>
        </a:defRPr>
      </a:lvl6pPr>
      <a:lvl7pPr marL="6189962" indent="-476151" algn="l" defTabSz="1904604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9" kern="1200">
          <a:solidFill>
            <a:schemeClr val="tx1"/>
          </a:solidFill>
          <a:latin typeface="+mn-lt"/>
          <a:ea typeface="+mn-ea"/>
          <a:cs typeface="+mn-cs"/>
        </a:defRPr>
      </a:lvl7pPr>
      <a:lvl8pPr marL="7142264" indent="-476151" algn="l" defTabSz="1904604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9" kern="1200">
          <a:solidFill>
            <a:schemeClr val="tx1"/>
          </a:solidFill>
          <a:latin typeface="+mn-lt"/>
          <a:ea typeface="+mn-ea"/>
          <a:cs typeface="+mn-cs"/>
        </a:defRPr>
      </a:lvl8pPr>
      <a:lvl9pPr marL="8094566" indent="-476151" algn="l" defTabSz="1904604" rtl="0" eaLnBrk="1" latinLnBrk="0" hangingPunct="1">
        <a:lnSpc>
          <a:spcPct val="90000"/>
        </a:lnSpc>
        <a:spcBef>
          <a:spcPts val="1041"/>
        </a:spcBef>
        <a:buFont typeface="Arial" panose="020B0604020202020204" pitchFamily="34" charset="0"/>
        <a:buChar char="•"/>
        <a:defRPr sz="3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1pPr>
      <a:lvl2pPr marL="952302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2pPr>
      <a:lvl3pPr marL="1904604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3pPr>
      <a:lvl4pPr marL="2856906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4pPr>
      <a:lvl5pPr marL="3809208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5pPr>
      <a:lvl6pPr marL="4761509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6pPr>
      <a:lvl7pPr marL="5713811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7pPr>
      <a:lvl8pPr marL="6666113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8pPr>
      <a:lvl9pPr marL="7618415" algn="l" defTabSz="1904604" rtl="0" eaLnBrk="1" latinLnBrk="0" hangingPunct="1">
        <a:defRPr sz="3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sv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0749763-9590-9808-4B7A-4B8E538FAFAD}"/>
              </a:ext>
            </a:extLst>
          </p:cNvPr>
          <p:cNvGrpSpPr/>
          <p:nvPr/>
        </p:nvGrpSpPr>
        <p:grpSpPr>
          <a:xfrm>
            <a:off x="723525" y="472324"/>
            <a:ext cx="1943483" cy="2381746"/>
            <a:chOff x="1108121" y="3227398"/>
            <a:chExt cx="933079" cy="11434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D8BAA9-68C0-BD1E-6486-58C400ABE8CF}"/>
                </a:ext>
              </a:extLst>
            </p:cNvPr>
            <p:cNvSpPr/>
            <p:nvPr/>
          </p:nvSpPr>
          <p:spPr>
            <a:xfrm rot="2700000">
              <a:off x="1170288" y="3397003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11" name="Explosion: 14 Points 10">
              <a:extLst>
                <a:ext uri="{FF2B5EF4-FFF2-40B4-BE49-F238E27FC236}">
                  <a16:creationId xmlns:a16="http://schemas.microsoft.com/office/drawing/2014/main" id="{2FE4184E-7FE4-148D-CB5B-A2264C4160D5}"/>
                </a:ext>
              </a:extLst>
            </p:cNvPr>
            <p:cNvSpPr/>
            <p:nvPr/>
          </p:nvSpPr>
          <p:spPr>
            <a:xfrm rot="9713129">
              <a:off x="1108121" y="3227398"/>
              <a:ext cx="933079" cy="1143492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 dirty="0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1151E701-A163-38AD-8E4D-780D638AA5AE}"/>
                </a:ext>
              </a:extLst>
            </p:cNvPr>
            <p:cNvSpPr/>
            <p:nvPr/>
          </p:nvSpPr>
          <p:spPr>
            <a:xfrm>
              <a:off x="1224288" y="3394762"/>
              <a:ext cx="612000" cy="6120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00FBA4-E703-4B8E-F39F-945FE83276C3}"/>
              </a:ext>
            </a:extLst>
          </p:cNvPr>
          <p:cNvGrpSpPr/>
          <p:nvPr/>
        </p:nvGrpSpPr>
        <p:grpSpPr>
          <a:xfrm>
            <a:off x="214891" y="6466011"/>
            <a:ext cx="2189430" cy="2381746"/>
            <a:chOff x="2881094" y="3227398"/>
            <a:chExt cx="1051160" cy="1143492"/>
          </a:xfrm>
        </p:grpSpPr>
        <p:sp>
          <p:nvSpPr>
            <p:cNvPr id="50" name="Explosion: 14 Points 49">
              <a:extLst>
                <a:ext uri="{FF2B5EF4-FFF2-40B4-BE49-F238E27FC236}">
                  <a16:creationId xmlns:a16="http://schemas.microsoft.com/office/drawing/2014/main" id="{2E3455CC-ED2E-72F3-A0CC-EBACB1F47ED8}"/>
                </a:ext>
              </a:extLst>
            </p:cNvPr>
            <p:cNvSpPr/>
            <p:nvPr/>
          </p:nvSpPr>
          <p:spPr>
            <a:xfrm rot="9713129">
              <a:off x="2881094" y="3323471"/>
              <a:ext cx="796045" cy="978065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7307CA-ACD3-286F-6668-7D7A29925130}"/>
                </a:ext>
              </a:extLst>
            </p:cNvPr>
            <p:cNvSpPr/>
            <p:nvPr/>
          </p:nvSpPr>
          <p:spPr>
            <a:xfrm rot="2700000">
              <a:off x="3061342" y="3397003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37" name="Explosion: 14 Points 36">
              <a:extLst>
                <a:ext uri="{FF2B5EF4-FFF2-40B4-BE49-F238E27FC236}">
                  <a16:creationId xmlns:a16="http://schemas.microsoft.com/office/drawing/2014/main" id="{E8BA1516-362E-6FF3-5EA8-C487AF5A3C95}"/>
                </a:ext>
              </a:extLst>
            </p:cNvPr>
            <p:cNvSpPr/>
            <p:nvPr/>
          </p:nvSpPr>
          <p:spPr>
            <a:xfrm rot="9713129">
              <a:off x="2999175" y="3227398"/>
              <a:ext cx="933079" cy="1143492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 dirty="0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9D294D2E-A5C4-EFE9-641C-45958B749BD1}"/>
                </a:ext>
              </a:extLst>
            </p:cNvPr>
            <p:cNvSpPr/>
            <p:nvPr/>
          </p:nvSpPr>
          <p:spPr>
            <a:xfrm>
              <a:off x="3035173" y="3430762"/>
              <a:ext cx="540000" cy="5400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 dirty="0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EE57D2CB-F6A9-990A-BD86-079D8BD7D77D}"/>
                </a:ext>
              </a:extLst>
            </p:cNvPr>
            <p:cNvSpPr/>
            <p:nvPr/>
          </p:nvSpPr>
          <p:spPr>
            <a:xfrm>
              <a:off x="3270123" y="3430762"/>
              <a:ext cx="540000" cy="5400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6D2D08-5190-CE5F-CEC1-85B73F958074}"/>
              </a:ext>
            </a:extLst>
          </p:cNvPr>
          <p:cNvGrpSpPr/>
          <p:nvPr/>
        </p:nvGrpSpPr>
        <p:grpSpPr>
          <a:xfrm>
            <a:off x="3097212" y="75226"/>
            <a:ext cx="2624417" cy="2624417"/>
            <a:chOff x="1053968" y="4385853"/>
            <a:chExt cx="1260000" cy="1260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AF1B2C-33AC-B72D-4307-B3CEF767A7DE}"/>
                </a:ext>
              </a:extLst>
            </p:cNvPr>
            <p:cNvSpPr/>
            <p:nvPr/>
          </p:nvSpPr>
          <p:spPr>
            <a:xfrm>
              <a:off x="1053968" y="4385853"/>
              <a:ext cx="1260000" cy="1260000"/>
            </a:xfrm>
            <a:prstGeom prst="ellipse">
              <a:avLst/>
            </a:prstGeom>
            <a:solidFill>
              <a:srgbClr val="E044A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DB9F8EE-D2CC-A445-31BF-810DC62E1F1A}"/>
                </a:ext>
              </a:extLst>
            </p:cNvPr>
            <p:cNvGrpSpPr/>
            <p:nvPr/>
          </p:nvGrpSpPr>
          <p:grpSpPr>
            <a:xfrm>
              <a:off x="1246694" y="4456930"/>
              <a:ext cx="933079" cy="1143492"/>
              <a:chOff x="1108121" y="3227398"/>
              <a:chExt cx="933079" cy="114349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6C7DA52-C7E7-B295-58AB-DB8F39A13B40}"/>
                  </a:ext>
                </a:extLst>
              </p:cNvPr>
              <p:cNvSpPr/>
              <p:nvPr/>
            </p:nvSpPr>
            <p:spPr>
              <a:xfrm rot="2700000">
                <a:off x="1170288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62" name="Explosion: 14 Points 61">
                <a:extLst>
                  <a:ext uri="{FF2B5EF4-FFF2-40B4-BE49-F238E27FC236}">
                    <a16:creationId xmlns:a16="http://schemas.microsoft.com/office/drawing/2014/main" id="{B2CFA2DB-5751-F360-4CE2-7BD524E45588}"/>
                  </a:ext>
                </a:extLst>
              </p:cNvPr>
              <p:cNvSpPr/>
              <p:nvPr/>
            </p:nvSpPr>
            <p:spPr>
              <a:xfrm rot="9713129">
                <a:off x="1108121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63" name="Star: 5 Points 62">
                <a:extLst>
                  <a:ext uri="{FF2B5EF4-FFF2-40B4-BE49-F238E27FC236}">
                    <a16:creationId xmlns:a16="http://schemas.microsoft.com/office/drawing/2014/main" id="{2C581022-5CF9-0390-32D2-587152CBEDED}"/>
                  </a:ext>
                </a:extLst>
              </p:cNvPr>
              <p:cNvSpPr/>
              <p:nvPr/>
            </p:nvSpPr>
            <p:spPr>
              <a:xfrm>
                <a:off x="1224288" y="3394762"/>
                <a:ext cx="612000" cy="612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0BD56BA-491D-76BD-4659-4F77A1CCD4C0}"/>
              </a:ext>
            </a:extLst>
          </p:cNvPr>
          <p:cNvGrpSpPr/>
          <p:nvPr/>
        </p:nvGrpSpPr>
        <p:grpSpPr>
          <a:xfrm>
            <a:off x="3126971" y="3209253"/>
            <a:ext cx="2624417" cy="2624417"/>
            <a:chOff x="2837328" y="4356793"/>
            <a:chExt cx="1260000" cy="1260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9492955-09C8-7965-8F42-EE756EA56C6E}"/>
                </a:ext>
              </a:extLst>
            </p:cNvPr>
            <p:cNvSpPr/>
            <p:nvPr/>
          </p:nvSpPr>
          <p:spPr>
            <a:xfrm>
              <a:off x="2837328" y="4356793"/>
              <a:ext cx="1260000" cy="1260000"/>
            </a:xfrm>
            <a:prstGeom prst="ellipse">
              <a:avLst/>
            </a:prstGeom>
            <a:solidFill>
              <a:srgbClr val="E044A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92D5448-9B10-44A6-64D0-D5C7ABB6C5C1}"/>
                </a:ext>
              </a:extLst>
            </p:cNvPr>
            <p:cNvGrpSpPr/>
            <p:nvPr/>
          </p:nvGrpSpPr>
          <p:grpSpPr>
            <a:xfrm>
              <a:off x="2927080" y="4430748"/>
              <a:ext cx="1051160" cy="1143492"/>
              <a:chOff x="2881094" y="3227398"/>
              <a:chExt cx="1051160" cy="1143492"/>
            </a:xfrm>
          </p:grpSpPr>
          <p:sp>
            <p:nvSpPr>
              <p:cNvPr id="65" name="Explosion: 14 Points 64">
                <a:extLst>
                  <a:ext uri="{FF2B5EF4-FFF2-40B4-BE49-F238E27FC236}">
                    <a16:creationId xmlns:a16="http://schemas.microsoft.com/office/drawing/2014/main" id="{06458E0F-6F13-CF9D-E689-47F10D2E0152}"/>
                  </a:ext>
                </a:extLst>
              </p:cNvPr>
              <p:cNvSpPr/>
              <p:nvPr/>
            </p:nvSpPr>
            <p:spPr>
              <a:xfrm rot="9713129">
                <a:off x="2881094" y="3323471"/>
                <a:ext cx="796045" cy="978065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8D7EC5-B506-6DAB-75ED-E21067E9F21C}"/>
                  </a:ext>
                </a:extLst>
              </p:cNvPr>
              <p:cNvSpPr/>
              <p:nvPr/>
            </p:nvSpPr>
            <p:spPr>
              <a:xfrm rot="2700000">
                <a:off x="3061342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67" name="Explosion: 14 Points 66">
                <a:extLst>
                  <a:ext uri="{FF2B5EF4-FFF2-40B4-BE49-F238E27FC236}">
                    <a16:creationId xmlns:a16="http://schemas.microsoft.com/office/drawing/2014/main" id="{B253B268-35A0-4B7A-423F-8D55389A43F6}"/>
                  </a:ext>
                </a:extLst>
              </p:cNvPr>
              <p:cNvSpPr/>
              <p:nvPr/>
            </p:nvSpPr>
            <p:spPr>
              <a:xfrm rot="9713129">
                <a:off x="2999175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EF24AE43-68D5-4261-B1E6-F90D77107CCB}"/>
                  </a:ext>
                </a:extLst>
              </p:cNvPr>
              <p:cNvSpPr/>
              <p:nvPr/>
            </p:nvSpPr>
            <p:spPr>
              <a:xfrm>
                <a:off x="3035173" y="3430762"/>
                <a:ext cx="540000" cy="540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860A0EB8-9352-4036-7B4A-73A507D663FD}"/>
                  </a:ext>
                </a:extLst>
              </p:cNvPr>
              <p:cNvSpPr/>
              <p:nvPr/>
            </p:nvSpPr>
            <p:spPr>
              <a:xfrm>
                <a:off x="3270123" y="3430762"/>
                <a:ext cx="540000" cy="540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7108CE1-36C1-4B78-B84E-43049D1A49F8}"/>
              </a:ext>
            </a:extLst>
          </p:cNvPr>
          <p:cNvGrpSpPr/>
          <p:nvPr/>
        </p:nvGrpSpPr>
        <p:grpSpPr>
          <a:xfrm>
            <a:off x="3613595" y="5893581"/>
            <a:ext cx="2624417" cy="2624417"/>
            <a:chOff x="4733782" y="4411860"/>
            <a:chExt cx="1260000" cy="1260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E8A15E-F069-201A-43A2-C6447AD6DCDD}"/>
                </a:ext>
              </a:extLst>
            </p:cNvPr>
            <p:cNvSpPr/>
            <p:nvPr/>
          </p:nvSpPr>
          <p:spPr>
            <a:xfrm>
              <a:off x="4733782" y="4411860"/>
              <a:ext cx="1260000" cy="1260000"/>
            </a:xfrm>
            <a:prstGeom prst="ellipse">
              <a:avLst/>
            </a:prstGeom>
            <a:solidFill>
              <a:srgbClr val="E044A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81" name="Explosion: 14 Points 80">
              <a:extLst>
                <a:ext uri="{FF2B5EF4-FFF2-40B4-BE49-F238E27FC236}">
                  <a16:creationId xmlns:a16="http://schemas.microsoft.com/office/drawing/2014/main" id="{C2B274F8-9EF7-EF74-8EAC-3ED7B5EEE442}"/>
                </a:ext>
              </a:extLst>
            </p:cNvPr>
            <p:cNvSpPr/>
            <p:nvPr/>
          </p:nvSpPr>
          <p:spPr>
            <a:xfrm rot="13714491">
              <a:off x="5328768" y="4944397"/>
              <a:ext cx="556353" cy="300850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366871F-E18E-7514-EB7A-1E649AC0F076}"/>
                </a:ext>
              </a:extLst>
            </p:cNvPr>
            <p:cNvGrpSpPr/>
            <p:nvPr/>
          </p:nvGrpSpPr>
          <p:grpSpPr>
            <a:xfrm>
              <a:off x="4808449" y="4454190"/>
              <a:ext cx="1063987" cy="1176952"/>
              <a:chOff x="4784217" y="3214426"/>
              <a:chExt cx="1063987" cy="1176952"/>
            </a:xfrm>
          </p:grpSpPr>
          <p:sp>
            <p:nvSpPr>
              <p:cNvPr id="71" name="Explosion: 14 Points 70">
                <a:extLst>
                  <a:ext uri="{FF2B5EF4-FFF2-40B4-BE49-F238E27FC236}">
                    <a16:creationId xmlns:a16="http://schemas.microsoft.com/office/drawing/2014/main" id="{F461ACA2-DD4C-5E42-D81D-F8E8F46243B8}"/>
                  </a:ext>
                </a:extLst>
              </p:cNvPr>
              <p:cNvSpPr/>
              <p:nvPr/>
            </p:nvSpPr>
            <p:spPr>
              <a:xfrm rot="12950377">
                <a:off x="4784217" y="3373458"/>
                <a:ext cx="882737" cy="618983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72" name="Explosion: 14 Points 71">
                <a:extLst>
                  <a:ext uri="{FF2B5EF4-FFF2-40B4-BE49-F238E27FC236}">
                    <a16:creationId xmlns:a16="http://schemas.microsoft.com/office/drawing/2014/main" id="{6D6846FF-201B-990C-514F-D075F7DCE636}"/>
                  </a:ext>
                </a:extLst>
              </p:cNvPr>
              <p:cNvSpPr/>
              <p:nvPr/>
            </p:nvSpPr>
            <p:spPr>
              <a:xfrm rot="968220">
                <a:off x="4866620" y="3214426"/>
                <a:ext cx="902006" cy="1096609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73" name="Explosion: 14 Points 72">
                <a:extLst>
                  <a:ext uri="{FF2B5EF4-FFF2-40B4-BE49-F238E27FC236}">
                    <a16:creationId xmlns:a16="http://schemas.microsoft.com/office/drawing/2014/main" id="{206B16EC-E712-DA7A-6A55-381AB33FE017}"/>
                  </a:ext>
                </a:extLst>
              </p:cNvPr>
              <p:cNvSpPr/>
              <p:nvPr/>
            </p:nvSpPr>
            <p:spPr>
              <a:xfrm rot="9713129">
                <a:off x="4915125" y="3247886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192839-C68D-F324-0A56-881A92A9B1FC}"/>
                  </a:ext>
                </a:extLst>
              </p:cNvPr>
              <p:cNvSpPr/>
              <p:nvPr/>
            </p:nvSpPr>
            <p:spPr>
              <a:xfrm rot="2700000">
                <a:off x="4977292" y="3417491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75" name="Star: 5 Points 74">
                <a:extLst>
                  <a:ext uri="{FF2B5EF4-FFF2-40B4-BE49-F238E27FC236}">
                    <a16:creationId xmlns:a16="http://schemas.microsoft.com/office/drawing/2014/main" id="{DA70F086-1570-FE7C-7ACB-9C22D3EC86E3}"/>
                  </a:ext>
                </a:extLst>
              </p:cNvPr>
              <p:cNvSpPr/>
              <p:nvPr/>
            </p:nvSpPr>
            <p:spPr>
              <a:xfrm>
                <a:off x="5001124" y="3596503"/>
                <a:ext cx="432000" cy="432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76" name="Star: 5 Points 75">
                <a:extLst>
                  <a:ext uri="{FF2B5EF4-FFF2-40B4-BE49-F238E27FC236}">
                    <a16:creationId xmlns:a16="http://schemas.microsoft.com/office/drawing/2014/main" id="{B2FAA2EA-49DD-AF0A-DA55-D4CAAA25171D}"/>
                  </a:ext>
                </a:extLst>
              </p:cNvPr>
              <p:cNvSpPr/>
              <p:nvPr/>
            </p:nvSpPr>
            <p:spPr>
              <a:xfrm>
                <a:off x="5236074" y="3596503"/>
                <a:ext cx="432000" cy="432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77" name="Star: 5 Points 76">
                <a:extLst>
                  <a:ext uri="{FF2B5EF4-FFF2-40B4-BE49-F238E27FC236}">
                    <a16:creationId xmlns:a16="http://schemas.microsoft.com/office/drawing/2014/main" id="{23B87122-9B20-B9CB-E6B4-C05CF5BF15D8}"/>
                  </a:ext>
                </a:extLst>
              </p:cNvPr>
              <p:cNvSpPr/>
              <p:nvPr/>
            </p:nvSpPr>
            <p:spPr>
              <a:xfrm>
                <a:off x="5118599" y="3330948"/>
                <a:ext cx="432000" cy="432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AA2AD89-2F0B-B930-12A0-485C9F8751CF}"/>
              </a:ext>
            </a:extLst>
          </p:cNvPr>
          <p:cNvGrpSpPr/>
          <p:nvPr/>
        </p:nvGrpSpPr>
        <p:grpSpPr>
          <a:xfrm>
            <a:off x="181636" y="11744892"/>
            <a:ext cx="2189430" cy="2410908"/>
            <a:chOff x="4773862" y="1075334"/>
            <a:chExt cx="1051160" cy="1157493"/>
          </a:xfrm>
        </p:grpSpPr>
        <p:sp>
          <p:nvSpPr>
            <p:cNvPr id="117" name="Explosion: 14 Points 116">
              <a:extLst>
                <a:ext uri="{FF2B5EF4-FFF2-40B4-BE49-F238E27FC236}">
                  <a16:creationId xmlns:a16="http://schemas.microsoft.com/office/drawing/2014/main" id="{DAF0FD79-86A5-7733-ADEF-6B61A411F585}"/>
                </a:ext>
              </a:extLst>
            </p:cNvPr>
            <p:cNvSpPr/>
            <p:nvPr/>
          </p:nvSpPr>
          <p:spPr>
            <a:xfrm rot="4636289">
              <a:off x="5222010" y="1424678"/>
              <a:ext cx="488180" cy="618983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BF8E913-4490-49EB-CD05-5C9F9F367B0C}"/>
                </a:ext>
              </a:extLst>
            </p:cNvPr>
            <p:cNvGrpSpPr/>
            <p:nvPr/>
          </p:nvGrpSpPr>
          <p:grpSpPr>
            <a:xfrm>
              <a:off x="4773862" y="1075334"/>
              <a:ext cx="1051160" cy="1157493"/>
              <a:chOff x="4773862" y="1075334"/>
              <a:chExt cx="1051160" cy="1157493"/>
            </a:xfrm>
          </p:grpSpPr>
          <p:sp>
            <p:nvSpPr>
              <p:cNvPr id="103" name="Explosion: 14 Points 102">
                <a:extLst>
                  <a:ext uri="{FF2B5EF4-FFF2-40B4-BE49-F238E27FC236}">
                    <a16:creationId xmlns:a16="http://schemas.microsoft.com/office/drawing/2014/main" id="{D2007BC8-0E97-174D-A234-CF550DA25ED0}"/>
                  </a:ext>
                </a:extLst>
              </p:cNvPr>
              <p:cNvSpPr/>
              <p:nvPr/>
            </p:nvSpPr>
            <p:spPr>
              <a:xfrm rot="968220">
                <a:off x="4855118" y="1075334"/>
                <a:ext cx="902006" cy="1096609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94" name="Explosion: 14 Points 93">
                <a:extLst>
                  <a:ext uri="{FF2B5EF4-FFF2-40B4-BE49-F238E27FC236}">
                    <a16:creationId xmlns:a16="http://schemas.microsoft.com/office/drawing/2014/main" id="{B934F589-D399-2668-540A-755E974612DE}"/>
                  </a:ext>
                </a:extLst>
              </p:cNvPr>
              <p:cNvSpPr/>
              <p:nvPr/>
            </p:nvSpPr>
            <p:spPr>
              <a:xfrm rot="21340217">
                <a:off x="4809530" y="1088205"/>
                <a:ext cx="488180" cy="618983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C9BB95DA-CCB8-652D-7FF6-058736C05973}"/>
                  </a:ext>
                </a:extLst>
              </p:cNvPr>
              <p:cNvGrpSpPr/>
              <p:nvPr/>
            </p:nvGrpSpPr>
            <p:grpSpPr>
              <a:xfrm>
                <a:off x="4773862" y="1089335"/>
                <a:ext cx="1051160" cy="1143492"/>
                <a:chOff x="2881094" y="3227398"/>
                <a:chExt cx="1051160" cy="1143492"/>
              </a:xfrm>
            </p:grpSpPr>
            <p:sp>
              <p:nvSpPr>
                <p:cNvPr id="86" name="Explosion: 14 Points 85">
                  <a:extLst>
                    <a:ext uri="{FF2B5EF4-FFF2-40B4-BE49-F238E27FC236}">
                      <a16:creationId xmlns:a16="http://schemas.microsoft.com/office/drawing/2014/main" id="{67E436B4-AB7D-A948-B3C7-0E3D263A669D}"/>
                    </a:ext>
                  </a:extLst>
                </p:cNvPr>
                <p:cNvSpPr/>
                <p:nvPr/>
              </p:nvSpPr>
              <p:spPr>
                <a:xfrm rot="9713129">
                  <a:off x="2881094" y="3323471"/>
                  <a:ext cx="796045" cy="978065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09C1040-34F6-534F-4554-DC475C4CB7D9}"/>
                    </a:ext>
                  </a:extLst>
                </p:cNvPr>
                <p:cNvSpPr/>
                <p:nvPr/>
              </p:nvSpPr>
              <p:spPr>
                <a:xfrm rot="2700000">
                  <a:off x="3061342" y="3397003"/>
                  <a:ext cx="72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90" name="Explosion: 14 Points 89">
                  <a:extLst>
                    <a:ext uri="{FF2B5EF4-FFF2-40B4-BE49-F238E27FC236}">
                      <a16:creationId xmlns:a16="http://schemas.microsoft.com/office/drawing/2014/main" id="{7CD010F7-C922-5808-2480-9D51E5909340}"/>
                    </a:ext>
                  </a:extLst>
                </p:cNvPr>
                <p:cNvSpPr/>
                <p:nvPr/>
              </p:nvSpPr>
              <p:spPr>
                <a:xfrm rot="9713129">
                  <a:off x="2999175" y="3227398"/>
                  <a:ext cx="933079" cy="1143492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</p:grpSp>
          <p:sp>
            <p:nvSpPr>
              <p:cNvPr id="112" name="Star: 5 Points 111">
                <a:extLst>
                  <a:ext uri="{FF2B5EF4-FFF2-40B4-BE49-F238E27FC236}">
                    <a16:creationId xmlns:a16="http://schemas.microsoft.com/office/drawing/2014/main" id="{505B1440-1E1C-E51D-A3F6-55380F3AB64C}"/>
                  </a:ext>
                </a:extLst>
              </p:cNvPr>
              <p:cNvSpPr/>
              <p:nvPr/>
            </p:nvSpPr>
            <p:spPr>
              <a:xfrm>
                <a:off x="4978924" y="1443709"/>
                <a:ext cx="432000" cy="432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FECC9535-6F60-A1DB-C439-2798BB5F0FFD}"/>
                  </a:ext>
                </a:extLst>
              </p:cNvPr>
              <p:cNvSpPr/>
              <p:nvPr/>
            </p:nvSpPr>
            <p:spPr>
              <a:xfrm>
                <a:off x="5213874" y="1443709"/>
                <a:ext cx="432000" cy="432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DBC9A6B7-39FA-F5D9-06C9-8D3E88D10576}"/>
                  </a:ext>
                </a:extLst>
              </p:cNvPr>
              <p:cNvSpPr/>
              <p:nvPr/>
            </p:nvSpPr>
            <p:spPr>
              <a:xfrm>
                <a:off x="5096399" y="1178154"/>
                <a:ext cx="432000" cy="432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4FD8E3-DA50-E3E8-F109-D270F7FC6073}"/>
              </a:ext>
            </a:extLst>
          </p:cNvPr>
          <p:cNvGrpSpPr/>
          <p:nvPr/>
        </p:nvGrpSpPr>
        <p:grpSpPr>
          <a:xfrm>
            <a:off x="719787" y="3482684"/>
            <a:ext cx="1943483" cy="2381746"/>
            <a:chOff x="5741982" y="4290182"/>
            <a:chExt cx="933079" cy="11434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B839E1-0ADD-5F1C-5F9B-38950596185D}"/>
                </a:ext>
              </a:extLst>
            </p:cNvPr>
            <p:cNvGrpSpPr/>
            <p:nvPr/>
          </p:nvGrpSpPr>
          <p:grpSpPr>
            <a:xfrm>
              <a:off x="5741982" y="4290182"/>
              <a:ext cx="933079" cy="1143492"/>
              <a:chOff x="1108121" y="3227398"/>
              <a:chExt cx="933079" cy="114349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7C7320-0A1B-0956-0B78-A33B5C6DEB3D}"/>
                  </a:ext>
                </a:extLst>
              </p:cNvPr>
              <p:cNvSpPr/>
              <p:nvPr/>
            </p:nvSpPr>
            <p:spPr>
              <a:xfrm rot="2700000">
                <a:off x="1170288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6" name="Explosion: 14 Points 5">
                <a:extLst>
                  <a:ext uri="{FF2B5EF4-FFF2-40B4-BE49-F238E27FC236}">
                    <a16:creationId xmlns:a16="http://schemas.microsoft.com/office/drawing/2014/main" id="{D6DE0508-EB7B-E53E-BF21-BCED5F2CE021}"/>
                  </a:ext>
                </a:extLst>
              </p:cNvPr>
              <p:cNvSpPr/>
              <p:nvPr/>
            </p:nvSpPr>
            <p:spPr>
              <a:xfrm rot="9713129">
                <a:off x="1108121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192792-C497-DB44-41F9-6FC4E339F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26183" y="4435826"/>
              <a:ext cx="720000" cy="72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62F441-8CB3-0BAB-3499-BB0CE7CD4813}"/>
              </a:ext>
            </a:extLst>
          </p:cNvPr>
          <p:cNvGrpSpPr/>
          <p:nvPr/>
        </p:nvGrpSpPr>
        <p:grpSpPr>
          <a:xfrm>
            <a:off x="50773" y="9130156"/>
            <a:ext cx="2189430" cy="2410908"/>
            <a:chOff x="10532399" y="4795826"/>
            <a:chExt cx="1051160" cy="11574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C5D13D-9E3D-E499-42C9-0B03A33733A0}"/>
                </a:ext>
              </a:extLst>
            </p:cNvPr>
            <p:cNvGrpSpPr/>
            <p:nvPr/>
          </p:nvGrpSpPr>
          <p:grpSpPr>
            <a:xfrm>
              <a:off x="10532399" y="4795826"/>
              <a:ext cx="1051160" cy="1157493"/>
              <a:chOff x="4773862" y="1075334"/>
              <a:chExt cx="1051160" cy="1157493"/>
            </a:xfrm>
          </p:grpSpPr>
          <p:sp>
            <p:nvSpPr>
              <p:cNvPr id="13" name="Explosion: 14 Points 12">
                <a:extLst>
                  <a:ext uri="{FF2B5EF4-FFF2-40B4-BE49-F238E27FC236}">
                    <a16:creationId xmlns:a16="http://schemas.microsoft.com/office/drawing/2014/main" id="{931427BB-BE20-A802-57A1-4E8BB28B80D0}"/>
                  </a:ext>
                </a:extLst>
              </p:cNvPr>
              <p:cNvSpPr/>
              <p:nvPr/>
            </p:nvSpPr>
            <p:spPr>
              <a:xfrm rot="4636289">
                <a:off x="5222010" y="1424678"/>
                <a:ext cx="488180" cy="618983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B1413D8-0B7C-5DB5-BEE3-EBA258B031AD}"/>
                  </a:ext>
                </a:extLst>
              </p:cNvPr>
              <p:cNvGrpSpPr/>
              <p:nvPr/>
            </p:nvGrpSpPr>
            <p:grpSpPr>
              <a:xfrm>
                <a:off x="4773862" y="1075334"/>
                <a:ext cx="1051160" cy="1157493"/>
                <a:chOff x="4773862" y="1075334"/>
                <a:chExt cx="1051160" cy="1157493"/>
              </a:xfrm>
            </p:grpSpPr>
            <p:sp>
              <p:nvSpPr>
                <p:cNvPr id="15" name="Explosion: 14 Points 14">
                  <a:extLst>
                    <a:ext uri="{FF2B5EF4-FFF2-40B4-BE49-F238E27FC236}">
                      <a16:creationId xmlns:a16="http://schemas.microsoft.com/office/drawing/2014/main" id="{FA49BEB9-7C0E-F448-00FB-74687F5C4D51}"/>
                    </a:ext>
                  </a:extLst>
                </p:cNvPr>
                <p:cNvSpPr/>
                <p:nvPr/>
              </p:nvSpPr>
              <p:spPr>
                <a:xfrm rot="968220">
                  <a:off x="4855118" y="1075334"/>
                  <a:ext cx="902006" cy="1096609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sp>
              <p:nvSpPr>
                <p:cNvPr id="16" name="Explosion: 14 Points 15">
                  <a:extLst>
                    <a:ext uri="{FF2B5EF4-FFF2-40B4-BE49-F238E27FC236}">
                      <a16:creationId xmlns:a16="http://schemas.microsoft.com/office/drawing/2014/main" id="{9FBE3847-9510-1DE5-7071-1BBABB0FC313}"/>
                    </a:ext>
                  </a:extLst>
                </p:cNvPr>
                <p:cNvSpPr/>
                <p:nvPr/>
              </p:nvSpPr>
              <p:spPr>
                <a:xfrm rot="21340217">
                  <a:off x="4809530" y="1088205"/>
                  <a:ext cx="488180" cy="618983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243926E-1770-9E15-EBF9-0AD65C4018D7}"/>
                    </a:ext>
                  </a:extLst>
                </p:cNvPr>
                <p:cNvGrpSpPr/>
                <p:nvPr/>
              </p:nvGrpSpPr>
              <p:grpSpPr>
                <a:xfrm>
                  <a:off x="4773862" y="1089335"/>
                  <a:ext cx="1051160" cy="1143492"/>
                  <a:chOff x="2881094" y="3227398"/>
                  <a:chExt cx="1051160" cy="1143492"/>
                </a:xfrm>
              </p:grpSpPr>
              <p:sp>
                <p:nvSpPr>
                  <p:cNvPr id="18" name="Explosion: 14 Points 17">
                    <a:extLst>
                      <a:ext uri="{FF2B5EF4-FFF2-40B4-BE49-F238E27FC236}">
                        <a16:creationId xmlns:a16="http://schemas.microsoft.com/office/drawing/2014/main" id="{BD2820BA-33B3-3F7A-8A87-131CA2FF9FC5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881094" y="3323471"/>
                    <a:ext cx="796045" cy="978065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1C57C84C-EFB7-3F2A-9E87-B86B6872C5B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061342" y="3397003"/>
                    <a:ext cx="72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/>
                  </a:p>
                </p:txBody>
              </p:sp>
              <p:sp>
                <p:nvSpPr>
                  <p:cNvPr id="20" name="Explosion: 14 Points 19">
                    <a:extLst>
                      <a:ext uri="{FF2B5EF4-FFF2-40B4-BE49-F238E27FC236}">
                        <a16:creationId xmlns:a16="http://schemas.microsoft.com/office/drawing/2014/main" id="{19908DCF-889D-DDCB-3000-E50A59A9D8A0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999175" y="3227398"/>
                    <a:ext cx="933079" cy="1143492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</p:grpSp>
          </p:grp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111D4F-6115-DC4C-FAB5-8DB11616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56161" y="4976533"/>
              <a:ext cx="684000" cy="684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D0AA2-A654-07D9-092A-D4E0B3728213}"/>
              </a:ext>
            </a:extLst>
          </p:cNvPr>
          <p:cNvGrpSpPr/>
          <p:nvPr/>
        </p:nvGrpSpPr>
        <p:grpSpPr>
          <a:xfrm>
            <a:off x="30331460" y="42256"/>
            <a:ext cx="9207581" cy="1870027"/>
            <a:chOff x="2571750" y="1233714"/>
            <a:chExt cx="5998635" cy="1676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461A9F-12A3-9EA9-13B9-8BBFA4A3785A}"/>
                </a:ext>
              </a:extLst>
            </p:cNvPr>
            <p:cNvGrpSpPr/>
            <p:nvPr/>
          </p:nvGrpSpPr>
          <p:grpSpPr>
            <a:xfrm>
              <a:off x="2571750" y="1233714"/>
              <a:ext cx="2192866" cy="1676400"/>
              <a:chOff x="2571750" y="1233714"/>
              <a:chExt cx="2192866" cy="1676400"/>
            </a:xfrm>
          </p:grpSpPr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E8788E42-1ED4-1F43-CF62-8F4AF0E7BF7D}"/>
                  </a:ext>
                </a:extLst>
              </p:cNvPr>
              <p:cNvSpPr/>
              <p:nvPr/>
            </p:nvSpPr>
            <p:spPr>
              <a:xfrm flipH="1">
                <a:off x="2571750" y="1233714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EAF77D0-90E5-5927-8660-2D899ED48D7E}"/>
                  </a:ext>
                </a:extLst>
              </p:cNvPr>
              <p:cNvGrpSpPr/>
              <p:nvPr/>
            </p:nvGrpSpPr>
            <p:grpSpPr>
              <a:xfrm>
                <a:off x="3086664" y="1466894"/>
                <a:ext cx="1210038" cy="1210038"/>
                <a:chOff x="3086664" y="1466894"/>
                <a:chExt cx="1210038" cy="1210038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07C322B-8BC4-7E8D-1917-CAA29A46550E}"/>
                    </a:ext>
                  </a:extLst>
                </p:cNvPr>
                <p:cNvSpPr/>
                <p:nvPr/>
              </p:nvSpPr>
              <p:spPr>
                <a:xfrm rot="2700000">
                  <a:off x="3308183" y="1711914"/>
                  <a:ext cx="720000" cy="72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42" name="Explosion: 14 Points 41">
                  <a:extLst>
                    <a:ext uri="{FF2B5EF4-FFF2-40B4-BE49-F238E27FC236}">
                      <a16:creationId xmlns:a16="http://schemas.microsoft.com/office/drawing/2014/main" id="{242E6F1B-51B1-DCCE-3D48-57C65C3ACA01}"/>
                    </a:ext>
                  </a:extLst>
                </p:cNvPr>
                <p:cNvSpPr/>
                <p:nvPr/>
              </p:nvSpPr>
              <p:spPr>
                <a:xfrm rot="9713129">
                  <a:off x="3144855" y="1466894"/>
                  <a:ext cx="1018234" cy="1210038"/>
                </a:xfrm>
                <a:prstGeom prst="irregularSeal2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43" name="Explosion: 14 Points 42">
                  <a:extLst>
                    <a:ext uri="{FF2B5EF4-FFF2-40B4-BE49-F238E27FC236}">
                      <a16:creationId xmlns:a16="http://schemas.microsoft.com/office/drawing/2014/main" id="{63C8B844-3162-9DEE-40C9-8B386A318F97}"/>
                    </a:ext>
                  </a:extLst>
                </p:cNvPr>
                <p:cNvSpPr/>
                <p:nvPr/>
              </p:nvSpPr>
              <p:spPr>
                <a:xfrm rot="3039303">
                  <a:off x="3182566" y="1422923"/>
                  <a:ext cx="1018234" cy="1210038"/>
                </a:xfrm>
                <a:prstGeom prst="irregularSeal2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6A430A-0F6E-D018-06FC-5C618C96C507}"/>
                </a:ext>
              </a:extLst>
            </p:cNvPr>
            <p:cNvGrpSpPr/>
            <p:nvPr/>
          </p:nvGrpSpPr>
          <p:grpSpPr>
            <a:xfrm>
              <a:off x="4474635" y="1233714"/>
              <a:ext cx="2192866" cy="1676400"/>
              <a:chOff x="4474635" y="1233714"/>
              <a:chExt cx="2192866" cy="1676400"/>
            </a:xfrm>
          </p:grpSpPr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01B5CDD4-18AE-E2F9-6DF7-AEDA33979467}"/>
                  </a:ext>
                </a:extLst>
              </p:cNvPr>
              <p:cNvSpPr/>
              <p:nvPr/>
            </p:nvSpPr>
            <p:spPr>
              <a:xfrm flipH="1">
                <a:off x="4474635" y="1233714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0A4D3A7-079B-AA31-57AD-BDB52FA72C91}"/>
                  </a:ext>
                </a:extLst>
              </p:cNvPr>
              <p:cNvGrpSpPr/>
              <p:nvPr/>
            </p:nvGrpSpPr>
            <p:grpSpPr>
              <a:xfrm>
                <a:off x="4966049" y="1422923"/>
                <a:ext cx="1210038" cy="1210038"/>
                <a:chOff x="3086664" y="1466894"/>
                <a:chExt cx="1210038" cy="12100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36335D2-C196-C3E7-2A27-2C852F4D8E52}"/>
                    </a:ext>
                  </a:extLst>
                </p:cNvPr>
                <p:cNvSpPr/>
                <p:nvPr/>
              </p:nvSpPr>
              <p:spPr>
                <a:xfrm rot="2700000">
                  <a:off x="3308183" y="1711914"/>
                  <a:ext cx="720000" cy="72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33" name="Explosion: 14 Points 32">
                  <a:extLst>
                    <a:ext uri="{FF2B5EF4-FFF2-40B4-BE49-F238E27FC236}">
                      <a16:creationId xmlns:a16="http://schemas.microsoft.com/office/drawing/2014/main" id="{C32DC8F3-C7C6-9971-5490-F66C1FA90E36}"/>
                    </a:ext>
                  </a:extLst>
                </p:cNvPr>
                <p:cNvSpPr/>
                <p:nvPr/>
              </p:nvSpPr>
              <p:spPr>
                <a:xfrm rot="9713129">
                  <a:off x="3144855" y="1466894"/>
                  <a:ext cx="1018234" cy="1210038"/>
                </a:xfrm>
                <a:prstGeom prst="irregularSeal2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34" name="Explosion: 14 Points 33">
                  <a:extLst>
                    <a:ext uri="{FF2B5EF4-FFF2-40B4-BE49-F238E27FC236}">
                      <a16:creationId xmlns:a16="http://schemas.microsoft.com/office/drawing/2014/main" id="{4D40A2E5-1D71-6EC4-0040-FA6789E76129}"/>
                    </a:ext>
                  </a:extLst>
                </p:cNvPr>
                <p:cNvSpPr/>
                <p:nvPr/>
              </p:nvSpPr>
              <p:spPr>
                <a:xfrm rot="3039303">
                  <a:off x="3182566" y="1422923"/>
                  <a:ext cx="1018234" cy="1210038"/>
                </a:xfrm>
                <a:prstGeom prst="irregularSeal2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777A55A-324F-37C4-CEA5-6592E0187886}"/>
                </a:ext>
              </a:extLst>
            </p:cNvPr>
            <p:cNvGrpSpPr/>
            <p:nvPr/>
          </p:nvGrpSpPr>
          <p:grpSpPr>
            <a:xfrm>
              <a:off x="6377519" y="1233714"/>
              <a:ext cx="2192866" cy="1676400"/>
              <a:chOff x="6377519" y="1233714"/>
              <a:chExt cx="2192866" cy="167640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38E92E12-05C8-154C-AB74-45B1273AD763}"/>
                  </a:ext>
                </a:extLst>
              </p:cNvPr>
              <p:cNvSpPr/>
              <p:nvPr/>
            </p:nvSpPr>
            <p:spPr>
              <a:xfrm flipH="1">
                <a:off x="6377519" y="1233714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C99F013-1DDE-FF7D-5CBB-5EEE2187F47B}"/>
                  </a:ext>
                </a:extLst>
              </p:cNvPr>
              <p:cNvGrpSpPr/>
              <p:nvPr/>
            </p:nvGrpSpPr>
            <p:grpSpPr>
              <a:xfrm>
                <a:off x="6868933" y="1466894"/>
                <a:ext cx="1210038" cy="1210038"/>
                <a:chOff x="3086664" y="1466894"/>
                <a:chExt cx="1210038" cy="1210038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607725F-2EDC-E055-EA9C-BB8ADFAEBF41}"/>
                    </a:ext>
                  </a:extLst>
                </p:cNvPr>
                <p:cNvSpPr/>
                <p:nvPr/>
              </p:nvSpPr>
              <p:spPr>
                <a:xfrm rot="2700000">
                  <a:off x="3308183" y="1711914"/>
                  <a:ext cx="720000" cy="72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28" name="Explosion: 14 Points 27">
                  <a:extLst>
                    <a:ext uri="{FF2B5EF4-FFF2-40B4-BE49-F238E27FC236}">
                      <a16:creationId xmlns:a16="http://schemas.microsoft.com/office/drawing/2014/main" id="{F00AD8A4-B2B8-3F87-2E39-F3455AE34E1B}"/>
                    </a:ext>
                  </a:extLst>
                </p:cNvPr>
                <p:cNvSpPr/>
                <p:nvPr/>
              </p:nvSpPr>
              <p:spPr>
                <a:xfrm rot="9713129">
                  <a:off x="3144855" y="1466894"/>
                  <a:ext cx="1018234" cy="1210038"/>
                </a:xfrm>
                <a:prstGeom prst="irregularSeal2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29" name="Explosion: 14 Points 28">
                  <a:extLst>
                    <a:ext uri="{FF2B5EF4-FFF2-40B4-BE49-F238E27FC236}">
                      <a16:creationId xmlns:a16="http://schemas.microsoft.com/office/drawing/2014/main" id="{854AC8EB-C6A2-36F0-6EA3-6C235F6F2B0D}"/>
                    </a:ext>
                  </a:extLst>
                </p:cNvPr>
                <p:cNvSpPr/>
                <p:nvPr/>
              </p:nvSpPr>
              <p:spPr>
                <a:xfrm rot="3039303">
                  <a:off x="3182566" y="1422923"/>
                  <a:ext cx="1018234" cy="1210038"/>
                </a:xfrm>
                <a:prstGeom prst="irregularSeal2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E60626-E861-84A8-2474-E3AFC01088F9}"/>
              </a:ext>
            </a:extLst>
          </p:cNvPr>
          <p:cNvGrpSpPr/>
          <p:nvPr/>
        </p:nvGrpSpPr>
        <p:grpSpPr>
          <a:xfrm>
            <a:off x="30389328" y="2255843"/>
            <a:ext cx="9091846" cy="1870027"/>
            <a:chOff x="20619846" y="3740284"/>
            <a:chExt cx="12494379" cy="349172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111E9D-6FE9-1E3D-ED27-61E3E0B130FD}"/>
                </a:ext>
              </a:extLst>
            </p:cNvPr>
            <p:cNvGrpSpPr/>
            <p:nvPr/>
          </p:nvGrpSpPr>
          <p:grpSpPr>
            <a:xfrm>
              <a:off x="20619846" y="3740284"/>
              <a:ext cx="12494379" cy="3491724"/>
              <a:chOff x="2948926" y="3429000"/>
              <a:chExt cx="5998635" cy="16764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CFA85A0-FA6F-9FEC-A3C7-7372C6BCFB0F}"/>
                  </a:ext>
                </a:extLst>
              </p:cNvPr>
              <p:cNvGrpSpPr/>
              <p:nvPr/>
            </p:nvGrpSpPr>
            <p:grpSpPr>
              <a:xfrm>
                <a:off x="2948926" y="3429000"/>
                <a:ext cx="5998635" cy="1676400"/>
                <a:chOff x="2571750" y="1233714"/>
                <a:chExt cx="5998635" cy="1676400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1FF1A57-0947-2104-7A9F-031D795F1BAA}"/>
                    </a:ext>
                  </a:extLst>
                </p:cNvPr>
                <p:cNvGrpSpPr/>
                <p:nvPr/>
              </p:nvGrpSpPr>
              <p:grpSpPr>
                <a:xfrm>
                  <a:off x="2571750" y="1233714"/>
                  <a:ext cx="2192866" cy="1676400"/>
                  <a:chOff x="2571750" y="1233714"/>
                  <a:chExt cx="2192866" cy="1676400"/>
                </a:xfrm>
              </p:grpSpPr>
              <p:sp>
                <p:nvSpPr>
                  <p:cNvPr id="93" name="Parallelogram 92">
                    <a:extLst>
                      <a:ext uri="{FF2B5EF4-FFF2-40B4-BE49-F238E27FC236}">
                        <a16:creationId xmlns:a16="http://schemas.microsoft.com/office/drawing/2014/main" id="{32188255-CDDF-2D39-5E78-1A8D4BFB135C}"/>
                      </a:ext>
                    </a:extLst>
                  </p:cNvPr>
                  <p:cNvSpPr/>
                  <p:nvPr/>
                </p:nvSpPr>
                <p:spPr>
                  <a:xfrm>
                    <a:off x="2571750" y="1233714"/>
                    <a:ext cx="2192866" cy="1676400"/>
                  </a:xfrm>
                  <a:prstGeom prst="parallelogram">
                    <a:avLst/>
                  </a:prstGeom>
                  <a:solidFill>
                    <a:srgbClr val="E044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/>
                  </a:p>
                </p:txBody>
              </p: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EB9A142C-124C-D68F-BBFD-9155E85F7F92}"/>
                      </a:ext>
                    </a:extLst>
                  </p:cNvPr>
                  <p:cNvGrpSpPr/>
                  <p:nvPr/>
                </p:nvGrpSpPr>
                <p:grpSpPr>
                  <a:xfrm>
                    <a:off x="3246016" y="1542309"/>
                    <a:ext cx="933079" cy="1143492"/>
                    <a:chOff x="3246016" y="1542309"/>
                    <a:chExt cx="933079" cy="1143492"/>
                  </a:xfrm>
                </p:grpSpPr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565899DD-4067-D23F-9C58-E455A7EF043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3308183" y="1711914"/>
                      <a:ext cx="720000" cy="72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935"/>
                    </a:p>
                  </p:txBody>
                </p:sp>
                <p:sp>
                  <p:nvSpPr>
                    <p:cNvPr id="97" name="Explosion: 14 Points 96">
                      <a:extLst>
                        <a:ext uri="{FF2B5EF4-FFF2-40B4-BE49-F238E27FC236}">
                          <a16:creationId xmlns:a16="http://schemas.microsoft.com/office/drawing/2014/main" id="{DF5B40B0-6174-63E5-2211-AED799B87B10}"/>
                        </a:ext>
                      </a:extLst>
                    </p:cNvPr>
                    <p:cNvSpPr/>
                    <p:nvPr/>
                  </p:nvSpPr>
                  <p:spPr>
                    <a:xfrm rot="9713129">
                      <a:off x="3246016" y="1542309"/>
                      <a:ext cx="933079" cy="1143492"/>
                    </a:xfrm>
                    <a:prstGeom prst="irregularSeal2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935"/>
                    </a:p>
                  </p:txBody>
                </p:sp>
              </p:grp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7880977-FD3C-C582-81ED-6FDCFB8E71D1}"/>
                    </a:ext>
                  </a:extLst>
                </p:cNvPr>
                <p:cNvGrpSpPr/>
                <p:nvPr/>
              </p:nvGrpSpPr>
              <p:grpSpPr>
                <a:xfrm>
                  <a:off x="4474635" y="1233714"/>
                  <a:ext cx="2192866" cy="1676400"/>
                  <a:chOff x="4474635" y="1233714"/>
                  <a:chExt cx="2192866" cy="1676400"/>
                </a:xfrm>
              </p:grpSpPr>
              <p:sp>
                <p:nvSpPr>
                  <p:cNvPr id="57" name="Parallelogram 56">
                    <a:extLst>
                      <a:ext uri="{FF2B5EF4-FFF2-40B4-BE49-F238E27FC236}">
                        <a16:creationId xmlns:a16="http://schemas.microsoft.com/office/drawing/2014/main" id="{F3E22FCF-8688-E136-609B-A423CB45E88D}"/>
                      </a:ext>
                    </a:extLst>
                  </p:cNvPr>
                  <p:cNvSpPr/>
                  <p:nvPr/>
                </p:nvSpPr>
                <p:spPr>
                  <a:xfrm>
                    <a:off x="4474635" y="1233714"/>
                    <a:ext cx="2192866" cy="1676400"/>
                  </a:xfrm>
                  <a:prstGeom prst="parallelogram">
                    <a:avLst/>
                  </a:prstGeom>
                  <a:solidFill>
                    <a:srgbClr val="E044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FF57372D-5E88-0DF1-13AB-6E4D21918849}"/>
                      </a:ext>
                    </a:extLst>
                  </p:cNvPr>
                  <p:cNvGrpSpPr/>
                  <p:nvPr/>
                </p:nvGrpSpPr>
                <p:grpSpPr>
                  <a:xfrm>
                    <a:off x="4966049" y="1422923"/>
                    <a:ext cx="1210038" cy="1210038"/>
                    <a:chOff x="3086664" y="1466894"/>
                    <a:chExt cx="1210038" cy="1210038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D815B484-BE34-13F1-CFED-47225FB27D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3308183" y="1711914"/>
                      <a:ext cx="720000" cy="72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935"/>
                    </a:p>
                  </p:txBody>
                </p:sp>
                <p:sp>
                  <p:nvSpPr>
                    <p:cNvPr id="91" name="Explosion: 14 Points 90">
                      <a:extLst>
                        <a:ext uri="{FF2B5EF4-FFF2-40B4-BE49-F238E27FC236}">
                          <a16:creationId xmlns:a16="http://schemas.microsoft.com/office/drawing/2014/main" id="{2312E261-D847-06C7-FF0C-64674D4B73D9}"/>
                        </a:ext>
                      </a:extLst>
                    </p:cNvPr>
                    <p:cNvSpPr/>
                    <p:nvPr/>
                  </p:nvSpPr>
                  <p:spPr>
                    <a:xfrm rot="9713129">
                      <a:off x="3144855" y="1466894"/>
                      <a:ext cx="1018234" cy="1210038"/>
                    </a:xfrm>
                    <a:prstGeom prst="irregularSeal2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935"/>
                    </a:p>
                  </p:txBody>
                </p:sp>
                <p:sp>
                  <p:nvSpPr>
                    <p:cNvPr id="92" name="Explosion: 14 Points 91">
                      <a:extLst>
                        <a:ext uri="{FF2B5EF4-FFF2-40B4-BE49-F238E27FC236}">
                          <a16:creationId xmlns:a16="http://schemas.microsoft.com/office/drawing/2014/main" id="{3E4EF846-7D51-7963-55D8-A85D4552E1F3}"/>
                        </a:ext>
                      </a:extLst>
                    </p:cNvPr>
                    <p:cNvSpPr/>
                    <p:nvPr/>
                  </p:nvSpPr>
                  <p:spPr>
                    <a:xfrm rot="3039303">
                      <a:off x="3182566" y="1422923"/>
                      <a:ext cx="1018234" cy="1210038"/>
                    </a:xfrm>
                    <a:prstGeom prst="irregularSeal2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935"/>
                    </a:p>
                  </p:txBody>
                </p:sp>
              </p:grp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BD2AD376-BDE3-017B-1E4B-BB96EBF18AF0}"/>
                    </a:ext>
                  </a:extLst>
                </p:cNvPr>
                <p:cNvGrpSpPr/>
                <p:nvPr/>
              </p:nvGrpSpPr>
              <p:grpSpPr>
                <a:xfrm>
                  <a:off x="6377519" y="1233714"/>
                  <a:ext cx="2192866" cy="1676400"/>
                  <a:chOff x="6377519" y="1233714"/>
                  <a:chExt cx="2192866" cy="1676400"/>
                </a:xfrm>
              </p:grpSpPr>
              <p:sp>
                <p:nvSpPr>
                  <p:cNvPr id="52" name="Parallelogram 51">
                    <a:extLst>
                      <a:ext uri="{FF2B5EF4-FFF2-40B4-BE49-F238E27FC236}">
                        <a16:creationId xmlns:a16="http://schemas.microsoft.com/office/drawing/2014/main" id="{8410B27C-5659-62F7-E285-386C99787620}"/>
                      </a:ext>
                    </a:extLst>
                  </p:cNvPr>
                  <p:cNvSpPr/>
                  <p:nvPr/>
                </p:nvSpPr>
                <p:spPr>
                  <a:xfrm>
                    <a:off x="6377519" y="1233714"/>
                    <a:ext cx="2192866" cy="1676400"/>
                  </a:xfrm>
                  <a:prstGeom prst="parallelogram">
                    <a:avLst/>
                  </a:prstGeom>
                  <a:solidFill>
                    <a:srgbClr val="E044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14229C8E-F8E4-88AD-9287-31F5FA30F165}"/>
                      </a:ext>
                    </a:extLst>
                  </p:cNvPr>
                  <p:cNvGrpSpPr/>
                  <p:nvPr/>
                </p:nvGrpSpPr>
                <p:grpSpPr>
                  <a:xfrm>
                    <a:off x="6868933" y="1466894"/>
                    <a:ext cx="1210038" cy="1210038"/>
                    <a:chOff x="3086664" y="1466894"/>
                    <a:chExt cx="1210038" cy="1210038"/>
                  </a:xfrm>
                </p:grpSpPr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7C101498-540A-9580-2FF9-162F26187E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3308183" y="1711914"/>
                      <a:ext cx="720000" cy="72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935"/>
                    </a:p>
                  </p:txBody>
                </p:sp>
                <p:sp>
                  <p:nvSpPr>
                    <p:cNvPr id="55" name="Explosion: 14 Points 54">
                      <a:extLst>
                        <a:ext uri="{FF2B5EF4-FFF2-40B4-BE49-F238E27FC236}">
                          <a16:creationId xmlns:a16="http://schemas.microsoft.com/office/drawing/2014/main" id="{198CFD91-FD60-7928-3829-356D3809CE68}"/>
                        </a:ext>
                      </a:extLst>
                    </p:cNvPr>
                    <p:cNvSpPr/>
                    <p:nvPr/>
                  </p:nvSpPr>
                  <p:spPr>
                    <a:xfrm rot="9713129">
                      <a:off x="3144855" y="1466894"/>
                      <a:ext cx="1018234" cy="1210038"/>
                    </a:xfrm>
                    <a:prstGeom prst="irregularSeal2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935"/>
                    </a:p>
                  </p:txBody>
                </p:sp>
                <p:sp>
                  <p:nvSpPr>
                    <p:cNvPr id="56" name="Explosion: 14 Points 55">
                      <a:extLst>
                        <a:ext uri="{FF2B5EF4-FFF2-40B4-BE49-F238E27FC236}">
                          <a16:creationId xmlns:a16="http://schemas.microsoft.com/office/drawing/2014/main" id="{E4532616-8F44-EC56-FE53-9560E1E0213B}"/>
                        </a:ext>
                      </a:extLst>
                    </p:cNvPr>
                    <p:cNvSpPr/>
                    <p:nvPr/>
                  </p:nvSpPr>
                  <p:spPr>
                    <a:xfrm rot="3039303">
                      <a:off x="3182566" y="1422923"/>
                      <a:ext cx="1018234" cy="1210038"/>
                    </a:xfrm>
                    <a:prstGeom prst="irregularSeal2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935"/>
                    </a:p>
                  </p:txBody>
                </p:sp>
              </p:grpSp>
            </p:grpSp>
          </p:grpSp>
          <p:sp>
            <p:nvSpPr>
              <p:cNvPr id="47" name="Explosion: 14 Points 46">
                <a:extLst>
                  <a:ext uri="{FF2B5EF4-FFF2-40B4-BE49-F238E27FC236}">
                    <a16:creationId xmlns:a16="http://schemas.microsoft.com/office/drawing/2014/main" id="{78F01DD6-8290-C240-0CFA-3DC8B78D5CDE}"/>
                  </a:ext>
                </a:extLst>
              </p:cNvPr>
              <p:cNvSpPr/>
              <p:nvPr/>
            </p:nvSpPr>
            <p:spPr>
              <a:xfrm rot="19627842">
                <a:off x="7162849" y="3503578"/>
                <a:ext cx="1018234" cy="121003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48" name="Explosion: 14 Points 47">
                <a:extLst>
                  <a:ext uri="{FF2B5EF4-FFF2-40B4-BE49-F238E27FC236}">
                    <a16:creationId xmlns:a16="http://schemas.microsoft.com/office/drawing/2014/main" id="{3CC5F62B-D750-AF88-6973-91A8EC02F230}"/>
                  </a:ext>
                </a:extLst>
              </p:cNvPr>
              <p:cNvSpPr/>
              <p:nvPr/>
            </p:nvSpPr>
            <p:spPr>
              <a:xfrm rot="968220">
                <a:off x="7541017" y="3794630"/>
                <a:ext cx="1018234" cy="121003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sp>
          <p:nvSpPr>
            <p:cNvPr id="98" name="Explosion: 14 Points 97">
              <a:extLst>
                <a:ext uri="{FF2B5EF4-FFF2-40B4-BE49-F238E27FC236}">
                  <a16:creationId xmlns:a16="http://schemas.microsoft.com/office/drawing/2014/main" id="{EC9E755D-B2F6-0FBA-B5F6-B3818165F551}"/>
                </a:ext>
              </a:extLst>
            </p:cNvPr>
            <p:cNvSpPr/>
            <p:nvPr/>
          </p:nvSpPr>
          <p:spPr>
            <a:xfrm rot="3039303">
              <a:off x="26124041" y="4360225"/>
              <a:ext cx="2120849" cy="2520352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014248C-1DB4-F10E-70B7-2F6DD432EA0F}"/>
              </a:ext>
            </a:extLst>
          </p:cNvPr>
          <p:cNvGrpSpPr/>
          <p:nvPr/>
        </p:nvGrpSpPr>
        <p:grpSpPr>
          <a:xfrm>
            <a:off x="30066645" y="4324905"/>
            <a:ext cx="9111906" cy="1884950"/>
            <a:chOff x="2040990" y="3981215"/>
            <a:chExt cx="6256131" cy="1689778"/>
          </a:xfrm>
        </p:grpSpPr>
        <p:grpSp>
          <p:nvGrpSpPr>
            <p:cNvPr id="100" name="complexity 1">
              <a:extLst>
                <a:ext uri="{FF2B5EF4-FFF2-40B4-BE49-F238E27FC236}">
                  <a16:creationId xmlns:a16="http://schemas.microsoft.com/office/drawing/2014/main" id="{886B2692-AFC5-7831-46D5-6190AB4DF01E}"/>
                </a:ext>
              </a:extLst>
            </p:cNvPr>
            <p:cNvGrpSpPr/>
            <p:nvPr/>
          </p:nvGrpSpPr>
          <p:grpSpPr>
            <a:xfrm>
              <a:off x="2040990" y="3981215"/>
              <a:ext cx="2192866" cy="1676400"/>
              <a:chOff x="2290275" y="4293933"/>
              <a:chExt cx="2192866" cy="1676400"/>
            </a:xfrm>
          </p:grpSpPr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72C2B132-83A6-7A87-4AC1-E667342CB350}"/>
                  </a:ext>
                </a:extLst>
              </p:cNvPr>
              <p:cNvSpPr/>
              <p:nvPr/>
            </p:nvSpPr>
            <p:spPr>
              <a:xfrm>
                <a:off x="2290275" y="4293933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363312D-FC4C-F1CB-0C88-45F728D574CE}"/>
                  </a:ext>
                </a:extLst>
              </p:cNvPr>
              <p:cNvGrpSpPr/>
              <p:nvPr/>
            </p:nvGrpSpPr>
            <p:grpSpPr>
              <a:xfrm>
                <a:off x="2948926" y="4617093"/>
                <a:ext cx="933079" cy="1143492"/>
                <a:chOff x="4603937" y="4763020"/>
                <a:chExt cx="933079" cy="1143492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65F67D1-4110-42FF-A9CD-06D26192F276}"/>
                    </a:ext>
                  </a:extLst>
                </p:cNvPr>
                <p:cNvSpPr/>
                <p:nvPr/>
              </p:nvSpPr>
              <p:spPr>
                <a:xfrm rot="2700000">
                  <a:off x="4666104" y="4932625"/>
                  <a:ext cx="720000" cy="72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130" name="Explosion: 14 Points 129">
                  <a:extLst>
                    <a:ext uri="{FF2B5EF4-FFF2-40B4-BE49-F238E27FC236}">
                      <a16:creationId xmlns:a16="http://schemas.microsoft.com/office/drawing/2014/main" id="{85CD30C0-0123-823A-825F-B47B9E22C73B}"/>
                    </a:ext>
                  </a:extLst>
                </p:cNvPr>
                <p:cNvSpPr/>
                <p:nvPr/>
              </p:nvSpPr>
              <p:spPr>
                <a:xfrm rot="9713129">
                  <a:off x="4603937" y="4763020"/>
                  <a:ext cx="933079" cy="1143492"/>
                </a:xfrm>
                <a:prstGeom prst="irregularSeal2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</p:grpSp>
        </p:grpSp>
        <p:sp>
          <p:nvSpPr>
            <p:cNvPr id="101" name="Star: 5 Points 100">
              <a:extLst>
                <a:ext uri="{FF2B5EF4-FFF2-40B4-BE49-F238E27FC236}">
                  <a16:creationId xmlns:a16="http://schemas.microsoft.com/office/drawing/2014/main" id="{98A38C33-DA45-CBBE-A394-2816EA3632B0}"/>
                </a:ext>
              </a:extLst>
            </p:cNvPr>
            <p:cNvSpPr/>
            <p:nvPr/>
          </p:nvSpPr>
          <p:spPr>
            <a:xfrm>
              <a:off x="2943817" y="4639415"/>
              <a:ext cx="360000" cy="360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grpSp>
          <p:nvGrpSpPr>
            <p:cNvPr id="102" name="complexity 2">
              <a:extLst>
                <a:ext uri="{FF2B5EF4-FFF2-40B4-BE49-F238E27FC236}">
                  <a16:creationId xmlns:a16="http://schemas.microsoft.com/office/drawing/2014/main" id="{64D1B278-39FA-E7EF-F12C-79BA1AF6689B}"/>
                </a:ext>
              </a:extLst>
            </p:cNvPr>
            <p:cNvGrpSpPr/>
            <p:nvPr/>
          </p:nvGrpSpPr>
          <p:grpSpPr>
            <a:xfrm>
              <a:off x="4066461" y="3994593"/>
              <a:ext cx="2192866" cy="1676400"/>
              <a:chOff x="4292916" y="4308498"/>
              <a:chExt cx="2192866" cy="1676400"/>
            </a:xfrm>
          </p:grpSpPr>
          <p:sp>
            <p:nvSpPr>
              <p:cNvPr id="123" name="Parallelogram 122">
                <a:extLst>
                  <a:ext uri="{FF2B5EF4-FFF2-40B4-BE49-F238E27FC236}">
                    <a16:creationId xmlns:a16="http://schemas.microsoft.com/office/drawing/2014/main" id="{9A46307A-8FD3-D87A-7E37-BBD43A7BCFD0}"/>
                  </a:ext>
                </a:extLst>
              </p:cNvPr>
              <p:cNvSpPr/>
              <p:nvPr/>
            </p:nvSpPr>
            <p:spPr>
              <a:xfrm>
                <a:off x="4292916" y="4308498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9AB268C-1D17-6445-91EC-3A1558C1D07C}"/>
                  </a:ext>
                </a:extLst>
              </p:cNvPr>
              <p:cNvSpPr/>
              <p:nvPr/>
            </p:nvSpPr>
            <p:spPr>
              <a:xfrm rot="2700000">
                <a:off x="4998141" y="4773321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25" name="Explosion: 14 Points 124">
                <a:extLst>
                  <a:ext uri="{FF2B5EF4-FFF2-40B4-BE49-F238E27FC236}">
                    <a16:creationId xmlns:a16="http://schemas.microsoft.com/office/drawing/2014/main" id="{064DD64A-8608-0ECC-2EFA-AFF69F7B115C}"/>
                  </a:ext>
                </a:extLst>
              </p:cNvPr>
              <p:cNvSpPr/>
              <p:nvPr/>
            </p:nvSpPr>
            <p:spPr>
              <a:xfrm rot="9713129">
                <a:off x="4834813" y="4528301"/>
                <a:ext cx="1018234" cy="121003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26" name="Explosion: 14 Points 125">
                <a:extLst>
                  <a:ext uri="{FF2B5EF4-FFF2-40B4-BE49-F238E27FC236}">
                    <a16:creationId xmlns:a16="http://schemas.microsoft.com/office/drawing/2014/main" id="{7F712540-BCFB-DC9A-7F5E-BF916715C6A4}"/>
                  </a:ext>
                </a:extLst>
              </p:cNvPr>
              <p:cNvSpPr/>
              <p:nvPr/>
            </p:nvSpPr>
            <p:spPr>
              <a:xfrm rot="3039303">
                <a:off x="4872524" y="4484330"/>
                <a:ext cx="1018234" cy="121003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sp>
          <p:nvSpPr>
            <p:cNvPr id="104" name="Star: 5 Points 103">
              <a:extLst>
                <a:ext uri="{FF2B5EF4-FFF2-40B4-BE49-F238E27FC236}">
                  <a16:creationId xmlns:a16="http://schemas.microsoft.com/office/drawing/2014/main" id="{D9C076AF-5F8F-720A-FC4D-1BF849FC7D97}"/>
                </a:ext>
              </a:extLst>
            </p:cNvPr>
            <p:cNvSpPr/>
            <p:nvPr/>
          </p:nvSpPr>
          <p:spPr>
            <a:xfrm>
              <a:off x="5149288" y="4595444"/>
              <a:ext cx="360000" cy="360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105" name="Star: 5 Points 104">
              <a:extLst>
                <a:ext uri="{FF2B5EF4-FFF2-40B4-BE49-F238E27FC236}">
                  <a16:creationId xmlns:a16="http://schemas.microsoft.com/office/drawing/2014/main" id="{3E93BD44-B12E-03E6-552C-BD09752EE502}"/>
                </a:ext>
              </a:extLst>
            </p:cNvPr>
            <p:cNvSpPr/>
            <p:nvPr/>
          </p:nvSpPr>
          <p:spPr>
            <a:xfrm>
              <a:off x="4760300" y="4595444"/>
              <a:ext cx="360000" cy="360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grpSp>
          <p:nvGrpSpPr>
            <p:cNvPr id="106" name="complexity 3">
              <a:extLst>
                <a:ext uri="{FF2B5EF4-FFF2-40B4-BE49-F238E27FC236}">
                  <a16:creationId xmlns:a16="http://schemas.microsoft.com/office/drawing/2014/main" id="{0898DCC1-A67C-688A-AE37-81FF5E5E6BB1}"/>
                </a:ext>
              </a:extLst>
            </p:cNvPr>
            <p:cNvGrpSpPr/>
            <p:nvPr/>
          </p:nvGrpSpPr>
          <p:grpSpPr>
            <a:xfrm>
              <a:off x="6104255" y="3991874"/>
              <a:ext cx="2192866" cy="1676400"/>
              <a:chOff x="6308676" y="1926135"/>
              <a:chExt cx="2192866" cy="1676400"/>
            </a:xfrm>
          </p:grpSpPr>
          <p:sp>
            <p:nvSpPr>
              <p:cNvPr id="110" name="Parallelogram 109">
                <a:extLst>
                  <a:ext uri="{FF2B5EF4-FFF2-40B4-BE49-F238E27FC236}">
                    <a16:creationId xmlns:a16="http://schemas.microsoft.com/office/drawing/2014/main" id="{5A3B1863-41ED-DF2C-17CA-41451EE24A79}"/>
                  </a:ext>
                </a:extLst>
              </p:cNvPr>
              <p:cNvSpPr/>
              <p:nvPr/>
            </p:nvSpPr>
            <p:spPr>
              <a:xfrm>
                <a:off x="6308676" y="1926135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74FC8E1-5C42-B663-E10E-373FAAFC9111}"/>
                  </a:ext>
                </a:extLst>
              </p:cNvPr>
              <p:cNvSpPr/>
              <p:nvPr/>
            </p:nvSpPr>
            <p:spPr>
              <a:xfrm rot="2700000">
                <a:off x="7021609" y="2404335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13" name="Explosion: 14 Points 112">
                <a:extLst>
                  <a:ext uri="{FF2B5EF4-FFF2-40B4-BE49-F238E27FC236}">
                    <a16:creationId xmlns:a16="http://schemas.microsoft.com/office/drawing/2014/main" id="{90C3C135-0810-D83E-C7E0-EED0527D39D1}"/>
                  </a:ext>
                </a:extLst>
              </p:cNvPr>
              <p:cNvSpPr/>
              <p:nvPr/>
            </p:nvSpPr>
            <p:spPr>
              <a:xfrm rot="9713129">
                <a:off x="6858281" y="2159315"/>
                <a:ext cx="1018234" cy="121003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19" name="Explosion: 14 Points 118">
                <a:extLst>
                  <a:ext uri="{FF2B5EF4-FFF2-40B4-BE49-F238E27FC236}">
                    <a16:creationId xmlns:a16="http://schemas.microsoft.com/office/drawing/2014/main" id="{65F04648-2893-7BAB-9838-13919DCC782F}"/>
                  </a:ext>
                </a:extLst>
              </p:cNvPr>
              <p:cNvSpPr/>
              <p:nvPr/>
            </p:nvSpPr>
            <p:spPr>
              <a:xfrm rot="3039303">
                <a:off x="6895992" y="2115344"/>
                <a:ext cx="1018234" cy="121003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20" name="Explosion: 14 Points 119">
                <a:extLst>
                  <a:ext uri="{FF2B5EF4-FFF2-40B4-BE49-F238E27FC236}">
                    <a16:creationId xmlns:a16="http://schemas.microsoft.com/office/drawing/2014/main" id="{1669F90D-846D-3509-3B6C-089D3DBD25AA}"/>
                  </a:ext>
                </a:extLst>
              </p:cNvPr>
              <p:cNvSpPr/>
              <p:nvPr/>
            </p:nvSpPr>
            <p:spPr>
              <a:xfrm rot="19627842">
                <a:off x="6730588" y="1997654"/>
                <a:ext cx="1018234" cy="121003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21" name="Explosion: 14 Points 120">
                <a:extLst>
                  <a:ext uri="{FF2B5EF4-FFF2-40B4-BE49-F238E27FC236}">
                    <a16:creationId xmlns:a16="http://schemas.microsoft.com/office/drawing/2014/main" id="{6380BEC4-AA69-9597-7441-E7E355FB0A39}"/>
                  </a:ext>
                </a:extLst>
              </p:cNvPr>
              <p:cNvSpPr/>
              <p:nvPr/>
            </p:nvSpPr>
            <p:spPr>
              <a:xfrm rot="968220">
                <a:off x="7108756" y="2288706"/>
                <a:ext cx="1018234" cy="121003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22" name="Explosion: 14 Points 121">
                <a:extLst>
                  <a:ext uri="{FF2B5EF4-FFF2-40B4-BE49-F238E27FC236}">
                    <a16:creationId xmlns:a16="http://schemas.microsoft.com/office/drawing/2014/main" id="{1E01A126-71F8-B016-B857-760F03B87809}"/>
                  </a:ext>
                </a:extLst>
              </p:cNvPr>
              <p:cNvSpPr/>
              <p:nvPr/>
            </p:nvSpPr>
            <p:spPr>
              <a:xfrm rot="19449793">
                <a:off x="6356514" y="2424537"/>
                <a:ext cx="2084159" cy="638978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sp>
          <p:nvSpPr>
            <p:cNvPr id="107" name="Star: 5 Points 106">
              <a:extLst>
                <a:ext uri="{FF2B5EF4-FFF2-40B4-BE49-F238E27FC236}">
                  <a16:creationId xmlns:a16="http://schemas.microsoft.com/office/drawing/2014/main" id="{691B9D81-1AA0-02FF-DC28-FAA86E73D607}"/>
                </a:ext>
              </a:extLst>
            </p:cNvPr>
            <p:cNvSpPr/>
            <p:nvPr/>
          </p:nvSpPr>
          <p:spPr>
            <a:xfrm>
              <a:off x="7028019" y="4440578"/>
              <a:ext cx="360000" cy="360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108" name="Star: 5 Points 107">
              <a:extLst>
                <a:ext uri="{FF2B5EF4-FFF2-40B4-BE49-F238E27FC236}">
                  <a16:creationId xmlns:a16="http://schemas.microsoft.com/office/drawing/2014/main" id="{BBFCA6D0-2F0B-2D13-459F-2668F3D60583}"/>
                </a:ext>
              </a:extLst>
            </p:cNvPr>
            <p:cNvSpPr/>
            <p:nvPr/>
          </p:nvSpPr>
          <p:spPr>
            <a:xfrm>
              <a:off x="7223308" y="4775444"/>
              <a:ext cx="360000" cy="360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109" name="Star: 5 Points 108">
              <a:extLst>
                <a:ext uri="{FF2B5EF4-FFF2-40B4-BE49-F238E27FC236}">
                  <a16:creationId xmlns:a16="http://schemas.microsoft.com/office/drawing/2014/main" id="{F7C33C8B-25E7-ACD5-753A-59C8E31642E5}"/>
                </a:ext>
              </a:extLst>
            </p:cNvPr>
            <p:cNvSpPr/>
            <p:nvPr/>
          </p:nvSpPr>
          <p:spPr>
            <a:xfrm>
              <a:off x="6834320" y="4775444"/>
              <a:ext cx="360000" cy="360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748C3C4-F194-D050-BA86-CB9BA013886D}"/>
              </a:ext>
            </a:extLst>
          </p:cNvPr>
          <p:cNvGrpSpPr/>
          <p:nvPr/>
        </p:nvGrpSpPr>
        <p:grpSpPr>
          <a:xfrm>
            <a:off x="16266418" y="96412"/>
            <a:ext cx="5078871" cy="5078871"/>
            <a:chOff x="4340962" y="1177730"/>
            <a:chExt cx="2438400" cy="2438400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2D9C6FA-1E95-72B2-407A-DE99752C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962" y="1177730"/>
              <a:ext cx="2438400" cy="2438400"/>
            </a:xfrm>
            <a:prstGeom prst="rect">
              <a:avLst/>
            </a:prstGeom>
          </p:spPr>
        </p:pic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442C4855-6781-B0C9-713C-6C4119B5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54442" y="1780353"/>
              <a:ext cx="1699090" cy="1158192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B93622A-C75E-C57E-9B51-32D8ED3DD322}"/>
              </a:ext>
            </a:extLst>
          </p:cNvPr>
          <p:cNvGrpSpPr/>
          <p:nvPr/>
        </p:nvGrpSpPr>
        <p:grpSpPr>
          <a:xfrm>
            <a:off x="22637859" y="373837"/>
            <a:ext cx="2520000" cy="1440000"/>
            <a:chOff x="5976938" y="1716172"/>
            <a:chExt cx="2220087" cy="130599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8CBDF7A-9232-AC9D-D5EE-CA72DC9C9E10}"/>
                </a:ext>
              </a:extLst>
            </p:cNvPr>
            <p:cNvSpPr/>
            <p:nvPr/>
          </p:nvSpPr>
          <p:spPr>
            <a:xfrm>
              <a:off x="6021956" y="1716172"/>
              <a:ext cx="2175069" cy="1305997"/>
            </a:xfrm>
            <a:custGeom>
              <a:avLst/>
              <a:gdLst>
                <a:gd name="connsiteX0" fmla="*/ 1465580 w 2175069"/>
                <a:gd name="connsiteY0" fmla="*/ 1044798 h 1305997"/>
                <a:gd name="connsiteX1" fmla="*/ 1487346 w 2175069"/>
                <a:gd name="connsiteY1" fmla="*/ 285687 h 1305997"/>
                <a:gd name="connsiteX2" fmla="*/ 1982537 w 2175069"/>
                <a:gd name="connsiteY2" fmla="*/ 682928 h 1305997"/>
                <a:gd name="connsiteX3" fmla="*/ 1465580 w 2175069"/>
                <a:gd name="connsiteY3" fmla="*/ 1044798 h 1305997"/>
                <a:gd name="connsiteX4" fmla="*/ 396294 w 2175069"/>
                <a:gd name="connsiteY4" fmla="*/ 484307 h 1305997"/>
                <a:gd name="connsiteX5" fmla="*/ 684702 w 2175069"/>
                <a:gd name="connsiteY5" fmla="*/ 288408 h 1305997"/>
                <a:gd name="connsiteX6" fmla="*/ 709190 w 2175069"/>
                <a:gd name="connsiteY6" fmla="*/ 1044798 h 1305997"/>
                <a:gd name="connsiteX7" fmla="*/ 192232 w 2175069"/>
                <a:gd name="connsiteY7" fmla="*/ 682928 h 1305997"/>
                <a:gd name="connsiteX8" fmla="*/ 396294 w 2175069"/>
                <a:gd name="connsiteY8" fmla="*/ 484307 h 1305997"/>
                <a:gd name="connsiteX9" fmla="*/ 396294 w 2175069"/>
                <a:gd name="connsiteY9" fmla="*/ 484307 h 1305997"/>
                <a:gd name="connsiteX10" fmla="*/ 1087385 w 2175069"/>
                <a:gd name="connsiteY10" fmla="*/ 1088331 h 1305997"/>
                <a:gd name="connsiteX11" fmla="*/ 652052 w 2175069"/>
                <a:gd name="connsiteY11" fmla="*/ 652999 h 1305997"/>
                <a:gd name="connsiteX12" fmla="*/ 1087385 w 2175069"/>
                <a:gd name="connsiteY12" fmla="*/ 217666 h 1305997"/>
                <a:gd name="connsiteX13" fmla="*/ 1522717 w 2175069"/>
                <a:gd name="connsiteY13" fmla="*/ 652999 h 1305997"/>
                <a:gd name="connsiteX14" fmla="*/ 1087385 w 2175069"/>
                <a:gd name="connsiteY14" fmla="*/ 1088331 h 1305997"/>
                <a:gd name="connsiteX15" fmla="*/ 2145786 w 2175069"/>
                <a:gd name="connsiteY15" fmla="*/ 606744 h 1305997"/>
                <a:gd name="connsiteX16" fmla="*/ 1087385 w 2175069"/>
                <a:gd name="connsiteY16" fmla="*/ 0 h 1305997"/>
                <a:gd name="connsiteX17" fmla="*/ 28983 w 2175069"/>
                <a:gd name="connsiteY17" fmla="*/ 606744 h 1305997"/>
                <a:gd name="connsiteX18" fmla="*/ 34424 w 2175069"/>
                <a:gd name="connsiteY18" fmla="*/ 769994 h 1305997"/>
                <a:gd name="connsiteX19" fmla="*/ 1087385 w 2175069"/>
                <a:gd name="connsiteY19" fmla="*/ 1305997 h 1305997"/>
                <a:gd name="connsiteX20" fmla="*/ 2143066 w 2175069"/>
                <a:gd name="connsiteY20" fmla="*/ 769994 h 1305997"/>
                <a:gd name="connsiteX21" fmla="*/ 2145786 w 2175069"/>
                <a:gd name="connsiteY21" fmla="*/ 606744 h 13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75069" h="1305997">
                  <a:moveTo>
                    <a:pt x="1465580" y="1044798"/>
                  </a:moveTo>
                  <a:cubicBezTo>
                    <a:pt x="1677804" y="840736"/>
                    <a:pt x="1688687" y="503353"/>
                    <a:pt x="1487346" y="285687"/>
                  </a:cubicBezTo>
                  <a:cubicBezTo>
                    <a:pt x="1702291" y="397241"/>
                    <a:pt x="1879145" y="568653"/>
                    <a:pt x="1982537" y="682928"/>
                  </a:cubicBezTo>
                  <a:cubicBezTo>
                    <a:pt x="1873704" y="789040"/>
                    <a:pt x="1688687" y="946848"/>
                    <a:pt x="1465580" y="1044798"/>
                  </a:cubicBezTo>
                  <a:close/>
                  <a:moveTo>
                    <a:pt x="396294" y="484307"/>
                  </a:moveTo>
                  <a:cubicBezTo>
                    <a:pt x="486082" y="408124"/>
                    <a:pt x="581311" y="342824"/>
                    <a:pt x="684702" y="288408"/>
                  </a:cubicBezTo>
                  <a:cubicBezTo>
                    <a:pt x="486082" y="506074"/>
                    <a:pt x="496965" y="840736"/>
                    <a:pt x="709190" y="1044798"/>
                  </a:cubicBezTo>
                  <a:cubicBezTo>
                    <a:pt x="486082" y="946848"/>
                    <a:pt x="298345" y="789040"/>
                    <a:pt x="192232" y="682928"/>
                  </a:cubicBezTo>
                  <a:cubicBezTo>
                    <a:pt x="254811" y="612186"/>
                    <a:pt x="322832" y="546886"/>
                    <a:pt x="396294" y="484307"/>
                  </a:cubicBezTo>
                  <a:lnTo>
                    <a:pt x="396294" y="484307"/>
                  </a:lnTo>
                  <a:close/>
                  <a:moveTo>
                    <a:pt x="1087385" y="1088331"/>
                  </a:moveTo>
                  <a:cubicBezTo>
                    <a:pt x="847952" y="1088331"/>
                    <a:pt x="652052" y="892431"/>
                    <a:pt x="652052" y="652999"/>
                  </a:cubicBezTo>
                  <a:cubicBezTo>
                    <a:pt x="652052" y="413566"/>
                    <a:pt x="847952" y="217666"/>
                    <a:pt x="1087385" y="217666"/>
                  </a:cubicBezTo>
                  <a:cubicBezTo>
                    <a:pt x="1326817" y="217666"/>
                    <a:pt x="1522717" y="413566"/>
                    <a:pt x="1522717" y="652999"/>
                  </a:cubicBezTo>
                  <a:cubicBezTo>
                    <a:pt x="1522717" y="892431"/>
                    <a:pt x="1326817" y="1088331"/>
                    <a:pt x="1087385" y="1088331"/>
                  </a:cubicBezTo>
                  <a:close/>
                  <a:moveTo>
                    <a:pt x="2145786" y="606744"/>
                  </a:moveTo>
                  <a:cubicBezTo>
                    <a:pt x="1987978" y="421728"/>
                    <a:pt x="1574413" y="0"/>
                    <a:pt x="1087385" y="0"/>
                  </a:cubicBezTo>
                  <a:cubicBezTo>
                    <a:pt x="600357" y="0"/>
                    <a:pt x="186791" y="421728"/>
                    <a:pt x="28983" y="606744"/>
                  </a:cubicBezTo>
                  <a:cubicBezTo>
                    <a:pt x="-11830" y="655719"/>
                    <a:pt x="-9109" y="723740"/>
                    <a:pt x="34424" y="769994"/>
                  </a:cubicBezTo>
                  <a:cubicBezTo>
                    <a:pt x="194953" y="938685"/>
                    <a:pt x="605798" y="1305997"/>
                    <a:pt x="1087385" y="1305997"/>
                  </a:cubicBezTo>
                  <a:cubicBezTo>
                    <a:pt x="1568971" y="1305997"/>
                    <a:pt x="1979816" y="938685"/>
                    <a:pt x="2143066" y="769994"/>
                  </a:cubicBezTo>
                  <a:cubicBezTo>
                    <a:pt x="2183878" y="726461"/>
                    <a:pt x="2186599" y="655719"/>
                    <a:pt x="2145786" y="606744"/>
                  </a:cubicBezTo>
                  <a:close/>
                </a:path>
              </a:pathLst>
            </a:custGeom>
            <a:solidFill>
              <a:schemeClr val="bg1"/>
            </a:solidFill>
            <a:ln w="27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9935"/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334AE9E7-EA58-05CB-2BF9-DC7AE0FF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1044545">
              <a:off x="5976938" y="1804785"/>
              <a:ext cx="2101025" cy="105525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62B015D-3EA2-A333-C247-DAF9F05E83FB}"/>
              </a:ext>
            </a:extLst>
          </p:cNvPr>
          <p:cNvGrpSpPr/>
          <p:nvPr/>
        </p:nvGrpSpPr>
        <p:grpSpPr>
          <a:xfrm>
            <a:off x="5942426" y="110186"/>
            <a:ext cx="9195822" cy="5136327"/>
            <a:chOff x="9752578" y="2305873"/>
            <a:chExt cx="15296354" cy="9672588"/>
          </a:xfrm>
        </p:grpSpPr>
        <p:grpSp>
          <p:nvGrpSpPr>
            <p:cNvPr id="139" name="complexity 2">
              <a:extLst>
                <a:ext uri="{FF2B5EF4-FFF2-40B4-BE49-F238E27FC236}">
                  <a16:creationId xmlns:a16="http://schemas.microsoft.com/office/drawing/2014/main" id="{1D37BFAB-6D28-3267-58C4-0BDAC93872C6}"/>
                </a:ext>
              </a:extLst>
            </p:cNvPr>
            <p:cNvGrpSpPr/>
            <p:nvPr/>
          </p:nvGrpSpPr>
          <p:grpSpPr>
            <a:xfrm>
              <a:off x="19800099" y="2420552"/>
              <a:ext cx="5248833" cy="3749167"/>
              <a:chOff x="4491220" y="3429000"/>
              <a:chExt cx="2192866" cy="1676400"/>
            </a:xfrm>
          </p:grpSpPr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90EBCF99-D205-AA34-237D-AE857254B875}"/>
                  </a:ext>
                </a:extLst>
              </p:cNvPr>
              <p:cNvSpPr/>
              <p:nvPr/>
            </p:nvSpPr>
            <p:spPr>
              <a:xfrm>
                <a:off x="4491220" y="3429000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40C94504-B768-1413-B474-E59C0566098F}"/>
                  </a:ext>
                </a:extLst>
              </p:cNvPr>
              <p:cNvSpPr/>
              <p:nvPr/>
            </p:nvSpPr>
            <p:spPr>
              <a:xfrm>
                <a:off x="5366410" y="3963207"/>
                <a:ext cx="1080000" cy="108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64" name="Star: 5 Points 163">
                <a:extLst>
                  <a:ext uri="{FF2B5EF4-FFF2-40B4-BE49-F238E27FC236}">
                    <a16:creationId xmlns:a16="http://schemas.microsoft.com/office/drawing/2014/main" id="{F1D53B62-28F2-08E7-19F8-2CE078870380}"/>
                  </a:ext>
                </a:extLst>
              </p:cNvPr>
              <p:cNvSpPr/>
              <p:nvPr/>
            </p:nvSpPr>
            <p:spPr>
              <a:xfrm>
                <a:off x="4673003" y="3963207"/>
                <a:ext cx="1080000" cy="108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sp>
          <p:nvSpPr>
            <p:cNvPr id="140" name="Star: 5 Points 139">
              <a:extLst>
                <a:ext uri="{FF2B5EF4-FFF2-40B4-BE49-F238E27FC236}">
                  <a16:creationId xmlns:a16="http://schemas.microsoft.com/office/drawing/2014/main" id="{B23E3F39-A571-56F7-CB9E-C66FAF627E00}"/>
                </a:ext>
              </a:extLst>
            </p:cNvPr>
            <p:cNvSpPr/>
            <p:nvPr/>
          </p:nvSpPr>
          <p:spPr>
            <a:xfrm>
              <a:off x="21065077" y="2305873"/>
              <a:ext cx="2585084" cy="241535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grpSp>
          <p:nvGrpSpPr>
            <p:cNvPr id="141" name="complexity 2">
              <a:extLst>
                <a:ext uri="{FF2B5EF4-FFF2-40B4-BE49-F238E27FC236}">
                  <a16:creationId xmlns:a16="http://schemas.microsoft.com/office/drawing/2014/main" id="{F2D8F5E5-7EF1-390A-506E-78FAAED8B8F1}"/>
                </a:ext>
              </a:extLst>
            </p:cNvPr>
            <p:cNvGrpSpPr/>
            <p:nvPr/>
          </p:nvGrpSpPr>
          <p:grpSpPr>
            <a:xfrm>
              <a:off x="10665188" y="2419802"/>
              <a:ext cx="5248833" cy="3749167"/>
              <a:chOff x="4491220" y="3429000"/>
              <a:chExt cx="2192866" cy="1676400"/>
            </a:xfrm>
          </p:grpSpPr>
          <p:sp>
            <p:nvSpPr>
              <p:cNvPr id="160" name="Parallelogram 159">
                <a:extLst>
                  <a:ext uri="{FF2B5EF4-FFF2-40B4-BE49-F238E27FC236}">
                    <a16:creationId xmlns:a16="http://schemas.microsoft.com/office/drawing/2014/main" id="{A55826E0-1B1C-863B-320B-D8E24FFB9C72}"/>
                  </a:ext>
                </a:extLst>
              </p:cNvPr>
              <p:cNvSpPr/>
              <p:nvPr/>
            </p:nvSpPr>
            <p:spPr>
              <a:xfrm>
                <a:off x="4491220" y="3429000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C967647F-BAB2-4514-D32E-1D474DE8C4A5}"/>
                  </a:ext>
                </a:extLst>
              </p:cNvPr>
              <p:cNvSpPr/>
              <p:nvPr/>
            </p:nvSpPr>
            <p:spPr>
              <a:xfrm>
                <a:off x="5064085" y="3659708"/>
                <a:ext cx="1080000" cy="108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FE688AD6-5799-37A1-1DF0-43DB538E8448}"/>
                </a:ext>
              </a:extLst>
            </p:cNvPr>
            <p:cNvSpPr/>
            <p:nvPr/>
          </p:nvSpPr>
          <p:spPr>
            <a:xfrm>
              <a:off x="12204182" y="3132518"/>
              <a:ext cx="2249500" cy="1949567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C33EA70-8219-AED7-927C-A3D03729AC82}"/>
                </a:ext>
              </a:extLst>
            </p:cNvPr>
            <p:cNvGrpSpPr/>
            <p:nvPr/>
          </p:nvGrpSpPr>
          <p:grpSpPr>
            <a:xfrm>
              <a:off x="15232644" y="2420552"/>
              <a:ext cx="5248833" cy="3749167"/>
              <a:chOff x="3903134" y="1162121"/>
              <a:chExt cx="2520000" cy="1800000"/>
            </a:xfrm>
          </p:grpSpPr>
          <p:grpSp>
            <p:nvGrpSpPr>
              <p:cNvPr id="156" name="complexity 2">
                <a:extLst>
                  <a:ext uri="{FF2B5EF4-FFF2-40B4-BE49-F238E27FC236}">
                    <a16:creationId xmlns:a16="http://schemas.microsoft.com/office/drawing/2014/main" id="{5951941B-E95D-EDD3-593E-09250D672F20}"/>
                  </a:ext>
                </a:extLst>
              </p:cNvPr>
              <p:cNvGrpSpPr/>
              <p:nvPr/>
            </p:nvGrpSpPr>
            <p:grpSpPr>
              <a:xfrm>
                <a:off x="3903134" y="1162121"/>
                <a:ext cx="2520000" cy="1800000"/>
                <a:chOff x="4491220" y="3429000"/>
                <a:chExt cx="2192866" cy="1676400"/>
              </a:xfrm>
            </p:grpSpPr>
            <p:sp>
              <p:nvSpPr>
                <p:cNvPr id="158" name="Parallelogram 157">
                  <a:extLst>
                    <a:ext uri="{FF2B5EF4-FFF2-40B4-BE49-F238E27FC236}">
                      <a16:creationId xmlns:a16="http://schemas.microsoft.com/office/drawing/2014/main" id="{0423816B-6C50-BE4B-FC25-14782D0DCEB1}"/>
                    </a:ext>
                  </a:extLst>
                </p:cNvPr>
                <p:cNvSpPr/>
                <p:nvPr/>
              </p:nvSpPr>
              <p:spPr>
                <a:xfrm>
                  <a:off x="4491220" y="3429000"/>
                  <a:ext cx="2192866" cy="1676400"/>
                </a:xfrm>
                <a:prstGeom prst="parallelogram">
                  <a:avLst/>
                </a:prstGeom>
                <a:solidFill>
                  <a:srgbClr val="E044A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159" name="Star: 5 Points 158">
                  <a:extLst>
                    <a:ext uri="{FF2B5EF4-FFF2-40B4-BE49-F238E27FC236}">
                      <a16:creationId xmlns:a16="http://schemas.microsoft.com/office/drawing/2014/main" id="{A2031E87-4CAA-3D20-A52C-536D99783149}"/>
                    </a:ext>
                  </a:extLst>
                </p:cNvPr>
                <p:cNvSpPr/>
                <p:nvPr/>
              </p:nvSpPr>
              <p:spPr>
                <a:xfrm>
                  <a:off x="5443077" y="3659373"/>
                  <a:ext cx="1080000" cy="1080000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9A2EB0DB-F6F2-8E91-1C3B-6A100942306B}"/>
                  </a:ext>
                </a:extLst>
              </p:cNvPr>
              <p:cNvSpPr/>
              <p:nvPr/>
            </p:nvSpPr>
            <p:spPr>
              <a:xfrm>
                <a:off x="4191404" y="1409077"/>
                <a:ext cx="1241116" cy="1159628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grpSp>
          <p:nvGrpSpPr>
            <p:cNvPr id="144" name="complexity 2">
              <a:extLst>
                <a:ext uri="{FF2B5EF4-FFF2-40B4-BE49-F238E27FC236}">
                  <a16:creationId xmlns:a16="http://schemas.microsoft.com/office/drawing/2014/main" id="{2ADFA967-9980-A690-6502-8DCE17ABD848}"/>
                </a:ext>
              </a:extLst>
            </p:cNvPr>
            <p:cNvGrpSpPr/>
            <p:nvPr/>
          </p:nvGrpSpPr>
          <p:grpSpPr>
            <a:xfrm>
              <a:off x="18887490" y="8229294"/>
              <a:ext cx="5248833" cy="3749167"/>
              <a:chOff x="4491220" y="3429000"/>
              <a:chExt cx="2192866" cy="1676400"/>
            </a:xfrm>
          </p:grpSpPr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55372F92-D3AF-3A2F-ACD2-BE2878CAB019}"/>
                  </a:ext>
                </a:extLst>
              </p:cNvPr>
              <p:cNvSpPr/>
              <p:nvPr/>
            </p:nvSpPr>
            <p:spPr>
              <a:xfrm>
                <a:off x="4491220" y="3429000"/>
                <a:ext cx="2192866" cy="1676400"/>
              </a:xfrm>
              <a:prstGeom prst="parallelogram">
                <a:avLst/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D4C8889-0AFB-FA72-9FDB-46E5169C5151}"/>
                  </a:ext>
                </a:extLst>
              </p:cNvPr>
              <p:cNvSpPr/>
              <p:nvPr/>
            </p:nvSpPr>
            <p:spPr>
              <a:xfrm>
                <a:off x="5366410" y="3963207"/>
                <a:ext cx="1080000" cy="108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55" name="Star: 5 Points 154">
                <a:extLst>
                  <a:ext uri="{FF2B5EF4-FFF2-40B4-BE49-F238E27FC236}">
                    <a16:creationId xmlns:a16="http://schemas.microsoft.com/office/drawing/2014/main" id="{D72C4C96-2E8B-87AD-F390-38D6A8CC9A14}"/>
                  </a:ext>
                </a:extLst>
              </p:cNvPr>
              <p:cNvSpPr/>
              <p:nvPr/>
            </p:nvSpPr>
            <p:spPr>
              <a:xfrm>
                <a:off x="4673003" y="3963207"/>
                <a:ext cx="1080000" cy="108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DEF8C71C-64B0-BD9E-D10A-D8DE1E356722}"/>
                </a:ext>
              </a:extLst>
            </p:cNvPr>
            <p:cNvSpPr/>
            <p:nvPr/>
          </p:nvSpPr>
          <p:spPr>
            <a:xfrm>
              <a:off x="20152468" y="8114615"/>
              <a:ext cx="2585084" cy="241535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971A1BA-DC7A-4854-6E54-ACB361526E47}"/>
                </a:ext>
              </a:extLst>
            </p:cNvPr>
            <p:cNvGrpSpPr/>
            <p:nvPr/>
          </p:nvGrpSpPr>
          <p:grpSpPr>
            <a:xfrm>
              <a:off x="9752578" y="8228544"/>
              <a:ext cx="5248833" cy="3749167"/>
              <a:chOff x="1272118" y="3950577"/>
              <a:chExt cx="2520000" cy="1800000"/>
            </a:xfrm>
          </p:grpSpPr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9F775C55-6023-E4BA-19D1-F0DA3A348F0A}"/>
                  </a:ext>
                </a:extLst>
              </p:cNvPr>
              <p:cNvSpPr/>
              <p:nvPr/>
            </p:nvSpPr>
            <p:spPr>
              <a:xfrm>
                <a:off x="1272118" y="3950577"/>
                <a:ext cx="2520000" cy="1800000"/>
              </a:xfrm>
              <a:prstGeom prst="parallelogram">
                <a:avLst>
                  <a:gd name="adj" fmla="val 25353"/>
                </a:avLst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52" name="Star: 10 Points 151">
                <a:extLst>
                  <a:ext uri="{FF2B5EF4-FFF2-40B4-BE49-F238E27FC236}">
                    <a16:creationId xmlns:a16="http://schemas.microsoft.com/office/drawing/2014/main" id="{824341E0-FB09-3A94-8351-7F21A3DF468E}"/>
                  </a:ext>
                </a:extLst>
              </p:cNvPr>
              <p:cNvSpPr/>
              <p:nvPr/>
            </p:nvSpPr>
            <p:spPr>
              <a:xfrm>
                <a:off x="1717968" y="4027764"/>
                <a:ext cx="1628301" cy="1645625"/>
              </a:xfrm>
              <a:prstGeom prst="star10">
                <a:avLst>
                  <a:gd name="adj" fmla="val 24783"/>
                  <a:gd name="hf" fmla="val 10514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F223082-E9B1-870E-EDD5-35D761747C69}"/>
                </a:ext>
              </a:extLst>
            </p:cNvPr>
            <p:cNvGrpSpPr/>
            <p:nvPr/>
          </p:nvGrpSpPr>
          <p:grpSpPr>
            <a:xfrm>
              <a:off x="14271149" y="8228544"/>
              <a:ext cx="5248833" cy="3749167"/>
              <a:chOff x="1272118" y="3950577"/>
              <a:chExt cx="2520000" cy="1800000"/>
            </a:xfrm>
          </p:grpSpPr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BD5AE695-CA55-6776-C0A8-698D6E564F78}"/>
                  </a:ext>
                </a:extLst>
              </p:cNvPr>
              <p:cNvSpPr/>
              <p:nvPr/>
            </p:nvSpPr>
            <p:spPr>
              <a:xfrm>
                <a:off x="1272118" y="3950577"/>
                <a:ext cx="2520000" cy="1800000"/>
              </a:xfrm>
              <a:prstGeom prst="parallelogram">
                <a:avLst>
                  <a:gd name="adj" fmla="val 25353"/>
                </a:avLst>
              </a:prstGeom>
              <a:solidFill>
                <a:srgbClr val="E044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50" name="Star: 10 Points 149">
                <a:extLst>
                  <a:ext uri="{FF2B5EF4-FFF2-40B4-BE49-F238E27FC236}">
                    <a16:creationId xmlns:a16="http://schemas.microsoft.com/office/drawing/2014/main" id="{1CAE4C07-F110-7AC7-A8FD-EABA2007E1AD}"/>
                  </a:ext>
                </a:extLst>
              </p:cNvPr>
              <p:cNvSpPr/>
              <p:nvPr/>
            </p:nvSpPr>
            <p:spPr>
              <a:xfrm>
                <a:off x="2068572" y="4106779"/>
                <a:ext cx="1440000" cy="1440000"/>
              </a:xfrm>
              <a:prstGeom prst="star10">
                <a:avLst>
                  <a:gd name="adj" fmla="val 24783"/>
                  <a:gd name="hf" fmla="val 1051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sp>
          <p:nvSpPr>
            <p:cNvPr id="148" name="Star: 10 Points 147">
              <a:extLst>
                <a:ext uri="{FF2B5EF4-FFF2-40B4-BE49-F238E27FC236}">
                  <a16:creationId xmlns:a16="http://schemas.microsoft.com/office/drawing/2014/main" id="{9AE30CAC-E7CA-2F7D-5EB8-C6D37EAFB60D}"/>
                </a:ext>
              </a:extLst>
            </p:cNvPr>
            <p:cNvSpPr/>
            <p:nvPr/>
          </p:nvSpPr>
          <p:spPr>
            <a:xfrm>
              <a:off x="14857727" y="8603459"/>
              <a:ext cx="2999333" cy="2999333"/>
            </a:xfrm>
            <a:prstGeom prst="star10">
              <a:avLst>
                <a:gd name="adj" fmla="val 24783"/>
                <a:gd name="hf" fmla="val 1051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E7A1924-0449-7054-76ED-AA0528B4EA3D}"/>
              </a:ext>
            </a:extLst>
          </p:cNvPr>
          <p:cNvGrpSpPr/>
          <p:nvPr/>
        </p:nvGrpSpPr>
        <p:grpSpPr>
          <a:xfrm>
            <a:off x="25987102" y="110186"/>
            <a:ext cx="2304000" cy="2304000"/>
            <a:chOff x="15632472" y="3834650"/>
            <a:chExt cx="4698960" cy="46800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0F95DFDA-5137-C9EE-5F75-99B9F54604A9}"/>
                </a:ext>
              </a:extLst>
            </p:cNvPr>
            <p:cNvGrpSpPr/>
            <p:nvPr/>
          </p:nvGrpSpPr>
          <p:grpSpPr>
            <a:xfrm>
              <a:off x="15632472" y="4814539"/>
              <a:ext cx="4624153" cy="2720222"/>
              <a:chOff x="5976938" y="1716172"/>
              <a:chExt cx="2220087" cy="1305997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5B397B9-F617-3172-FA64-58C0B6F37A45}"/>
                  </a:ext>
                </a:extLst>
              </p:cNvPr>
              <p:cNvSpPr/>
              <p:nvPr/>
            </p:nvSpPr>
            <p:spPr>
              <a:xfrm>
                <a:off x="6021956" y="1716172"/>
                <a:ext cx="2175069" cy="1305997"/>
              </a:xfrm>
              <a:custGeom>
                <a:avLst/>
                <a:gdLst>
                  <a:gd name="connsiteX0" fmla="*/ 1465580 w 2175069"/>
                  <a:gd name="connsiteY0" fmla="*/ 1044798 h 1305997"/>
                  <a:gd name="connsiteX1" fmla="*/ 1487346 w 2175069"/>
                  <a:gd name="connsiteY1" fmla="*/ 285687 h 1305997"/>
                  <a:gd name="connsiteX2" fmla="*/ 1982537 w 2175069"/>
                  <a:gd name="connsiteY2" fmla="*/ 682928 h 1305997"/>
                  <a:gd name="connsiteX3" fmla="*/ 1465580 w 2175069"/>
                  <a:gd name="connsiteY3" fmla="*/ 1044798 h 1305997"/>
                  <a:gd name="connsiteX4" fmla="*/ 396294 w 2175069"/>
                  <a:gd name="connsiteY4" fmla="*/ 484307 h 1305997"/>
                  <a:gd name="connsiteX5" fmla="*/ 684702 w 2175069"/>
                  <a:gd name="connsiteY5" fmla="*/ 288408 h 1305997"/>
                  <a:gd name="connsiteX6" fmla="*/ 709190 w 2175069"/>
                  <a:gd name="connsiteY6" fmla="*/ 1044798 h 1305997"/>
                  <a:gd name="connsiteX7" fmla="*/ 192232 w 2175069"/>
                  <a:gd name="connsiteY7" fmla="*/ 682928 h 1305997"/>
                  <a:gd name="connsiteX8" fmla="*/ 396294 w 2175069"/>
                  <a:gd name="connsiteY8" fmla="*/ 484307 h 1305997"/>
                  <a:gd name="connsiteX9" fmla="*/ 396294 w 2175069"/>
                  <a:gd name="connsiteY9" fmla="*/ 484307 h 1305997"/>
                  <a:gd name="connsiteX10" fmla="*/ 1087385 w 2175069"/>
                  <a:gd name="connsiteY10" fmla="*/ 1088331 h 1305997"/>
                  <a:gd name="connsiteX11" fmla="*/ 652052 w 2175069"/>
                  <a:gd name="connsiteY11" fmla="*/ 652999 h 1305997"/>
                  <a:gd name="connsiteX12" fmla="*/ 1087385 w 2175069"/>
                  <a:gd name="connsiteY12" fmla="*/ 217666 h 1305997"/>
                  <a:gd name="connsiteX13" fmla="*/ 1522717 w 2175069"/>
                  <a:gd name="connsiteY13" fmla="*/ 652999 h 1305997"/>
                  <a:gd name="connsiteX14" fmla="*/ 1087385 w 2175069"/>
                  <a:gd name="connsiteY14" fmla="*/ 1088331 h 1305997"/>
                  <a:gd name="connsiteX15" fmla="*/ 2145786 w 2175069"/>
                  <a:gd name="connsiteY15" fmla="*/ 606744 h 1305997"/>
                  <a:gd name="connsiteX16" fmla="*/ 1087385 w 2175069"/>
                  <a:gd name="connsiteY16" fmla="*/ 0 h 1305997"/>
                  <a:gd name="connsiteX17" fmla="*/ 28983 w 2175069"/>
                  <a:gd name="connsiteY17" fmla="*/ 606744 h 1305997"/>
                  <a:gd name="connsiteX18" fmla="*/ 34424 w 2175069"/>
                  <a:gd name="connsiteY18" fmla="*/ 769994 h 1305997"/>
                  <a:gd name="connsiteX19" fmla="*/ 1087385 w 2175069"/>
                  <a:gd name="connsiteY19" fmla="*/ 1305997 h 1305997"/>
                  <a:gd name="connsiteX20" fmla="*/ 2143066 w 2175069"/>
                  <a:gd name="connsiteY20" fmla="*/ 769994 h 1305997"/>
                  <a:gd name="connsiteX21" fmla="*/ 2145786 w 2175069"/>
                  <a:gd name="connsiteY21" fmla="*/ 606744 h 130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75069" h="1305997">
                    <a:moveTo>
                      <a:pt x="1465580" y="1044798"/>
                    </a:moveTo>
                    <a:cubicBezTo>
                      <a:pt x="1677804" y="840736"/>
                      <a:pt x="1688687" y="503353"/>
                      <a:pt x="1487346" y="285687"/>
                    </a:cubicBezTo>
                    <a:cubicBezTo>
                      <a:pt x="1702291" y="397241"/>
                      <a:pt x="1879145" y="568653"/>
                      <a:pt x="1982537" y="682928"/>
                    </a:cubicBezTo>
                    <a:cubicBezTo>
                      <a:pt x="1873704" y="789040"/>
                      <a:pt x="1688687" y="946848"/>
                      <a:pt x="1465580" y="1044798"/>
                    </a:cubicBezTo>
                    <a:close/>
                    <a:moveTo>
                      <a:pt x="396294" y="484307"/>
                    </a:moveTo>
                    <a:cubicBezTo>
                      <a:pt x="486082" y="408124"/>
                      <a:pt x="581311" y="342824"/>
                      <a:pt x="684702" y="288408"/>
                    </a:cubicBezTo>
                    <a:cubicBezTo>
                      <a:pt x="486082" y="506074"/>
                      <a:pt x="496965" y="840736"/>
                      <a:pt x="709190" y="1044798"/>
                    </a:cubicBezTo>
                    <a:cubicBezTo>
                      <a:pt x="486082" y="946848"/>
                      <a:pt x="298345" y="789040"/>
                      <a:pt x="192232" y="682928"/>
                    </a:cubicBezTo>
                    <a:cubicBezTo>
                      <a:pt x="254811" y="612186"/>
                      <a:pt x="322832" y="546886"/>
                      <a:pt x="396294" y="484307"/>
                    </a:cubicBezTo>
                    <a:lnTo>
                      <a:pt x="396294" y="484307"/>
                    </a:lnTo>
                    <a:close/>
                    <a:moveTo>
                      <a:pt x="1087385" y="1088331"/>
                    </a:moveTo>
                    <a:cubicBezTo>
                      <a:pt x="847952" y="1088331"/>
                      <a:pt x="652052" y="892431"/>
                      <a:pt x="652052" y="652999"/>
                    </a:cubicBezTo>
                    <a:cubicBezTo>
                      <a:pt x="652052" y="413566"/>
                      <a:pt x="847952" y="217666"/>
                      <a:pt x="1087385" y="217666"/>
                    </a:cubicBezTo>
                    <a:cubicBezTo>
                      <a:pt x="1326817" y="217666"/>
                      <a:pt x="1522717" y="413566"/>
                      <a:pt x="1522717" y="652999"/>
                    </a:cubicBezTo>
                    <a:cubicBezTo>
                      <a:pt x="1522717" y="892431"/>
                      <a:pt x="1326817" y="1088331"/>
                      <a:pt x="1087385" y="1088331"/>
                    </a:cubicBezTo>
                    <a:close/>
                    <a:moveTo>
                      <a:pt x="2145786" y="606744"/>
                    </a:moveTo>
                    <a:cubicBezTo>
                      <a:pt x="1987978" y="421728"/>
                      <a:pt x="1574413" y="0"/>
                      <a:pt x="1087385" y="0"/>
                    </a:cubicBezTo>
                    <a:cubicBezTo>
                      <a:pt x="600357" y="0"/>
                      <a:pt x="186791" y="421728"/>
                      <a:pt x="28983" y="606744"/>
                    </a:cubicBezTo>
                    <a:cubicBezTo>
                      <a:pt x="-11830" y="655719"/>
                      <a:pt x="-9109" y="723740"/>
                      <a:pt x="34424" y="769994"/>
                    </a:cubicBezTo>
                    <a:cubicBezTo>
                      <a:pt x="194953" y="938685"/>
                      <a:pt x="605798" y="1305997"/>
                      <a:pt x="1087385" y="1305997"/>
                    </a:cubicBezTo>
                    <a:cubicBezTo>
                      <a:pt x="1568971" y="1305997"/>
                      <a:pt x="1979816" y="938685"/>
                      <a:pt x="2143066" y="769994"/>
                    </a:cubicBezTo>
                    <a:cubicBezTo>
                      <a:pt x="2183878" y="726461"/>
                      <a:pt x="2186599" y="655719"/>
                      <a:pt x="2145786" y="606744"/>
                    </a:cubicBezTo>
                    <a:close/>
                  </a:path>
                </a:pathLst>
              </a:custGeom>
              <a:solidFill>
                <a:schemeClr val="bg1"/>
              </a:solidFill>
              <a:ln w="27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9935"/>
              </a:p>
            </p:txBody>
          </p:sp>
          <p:pic>
            <p:nvPicPr>
              <p:cNvPr id="169" name="Graphic 168">
                <a:extLst>
                  <a:ext uri="{FF2B5EF4-FFF2-40B4-BE49-F238E27FC236}">
                    <a16:creationId xmlns:a16="http://schemas.microsoft.com/office/drawing/2014/main" id="{DB0189F9-240A-09E8-A553-F40BF2214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1044545">
                <a:off x="5976938" y="1804785"/>
                <a:ext cx="2101025" cy="1055256"/>
              </a:xfrm>
              <a:prstGeom prst="rect">
                <a:avLst/>
              </a:prstGeom>
            </p:spPr>
          </p:pic>
        </p:grp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DA2AFCF-9D48-8185-B74B-93B3669FA3DE}"/>
                </a:ext>
              </a:extLst>
            </p:cNvPr>
            <p:cNvSpPr/>
            <p:nvPr/>
          </p:nvSpPr>
          <p:spPr>
            <a:xfrm>
              <a:off x="15651432" y="3834650"/>
              <a:ext cx="4680000" cy="4680000"/>
            </a:xfrm>
            <a:custGeom>
              <a:avLst/>
              <a:gdLst>
                <a:gd name="connsiteX0" fmla="*/ 2340000 w 4680000"/>
                <a:gd name="connsiteY0" fmla="*/ 2568070 h 4680000"/>
                <a:gd name="connsiteX1" fmla="*/ 1023178 w 4680000"/>
                <a:gd name="connsiteY1" fmla="*/ 3815733 h 4680000"/>
                <a:gd name="connsiteX2" fmla="*/ 1080536 w 4680000"/>
                <a:gd name="connsiteY2" fmla="*/ 3867865 h 4680000"/>
                <a:gd name="connsiteX3" fmla="*/ 2340000 w 4680000"/>
                <a:gd name="connsiteY3" fmla="*/ 4320000 h 4680000"/>
                <a:gd name="connsiteX4" fmla="*/ 3599464 w 4680000"/>
                <a:gd name="connsiteY4" fmla="*/ 3867865 h 4680000"/>
                <a:gd name="connsiteX5" fmla="*/ 3656822 w 4680000"/>
                <a:gd name="connsiteY5" fmla="*/ 3815733 h 4680000"/>
                <a:gd name="connsiteX6" fmla="*/ 3885334 w 4680000"/>
                <a:gd name="connsiteY6" fmla="*/ 1103899 h 4680000"/>
                <a:gd name="connsiteX7" fmla="*/ 2580712 w 4680000"/>
                <a:gd name="connsiteY7" fmla="*/ 2340000 h 4680000"/>
                <a:gd name="connsiteX8" fmla="*/ 3885334 w 4680000"/>
                <a:gd name="connsiteY8" fmla="*/ 3576101 h 4680000"/>
                <a:gd name="connsiteX9" fmla="*/ 3981848 w 4680000"/>
                <a:gd name="connsiteY9" fmla="*/ 3447037 h 4680000"/>
                <a:gd name="connsiteX10" fmla="*/ 4320000 w 4680000"/>
                <a:gd name="connsiteY10" fmla="*/ 2340000 h 4680000"/>
                <a:gd name="connsiteX11" fmla="*/ 3981848 w 4680000"/>
                <a:gd name="connsiteY11" fmla="*/ 1232963 h 4680000"/>
                <a:gd name="connsiteX12" fmla="*/ 794666 w 4680000"/>
                <a:gd name="connsiteY12" fmla="*/ 1103899 h 4680000"/>
                <a:gd name="connsiteX13" fmla="*/ 698152 w 4680000"/>
                <a:gd name="connsiteY13" fmla="*/ 1232963 h 4680000"/>
                <a:gd name="connsiteX14" fmla="*/ 360000 w 4680000"/>
                <a:gd name="connsiteY14" fmla="*/ 2340000 h 4680000"/>
                <a:gd name="connsiteX15" fmla="*/ 698152 w 4680000"/>
                <a:gd name="connsiteY15" fmla="*/ 3447037 h 4680000"/>
                <a:gd name="connsiteX16" fmla="*/ 794666 w 4680000"/>
                <a:gd name="connsiteY16" fmla="*/ 3576102 h 4680000"/>
                <a:gd name="connsiteX17" fmla="*/ 2099288 w 4680000"/>
                <a:gd name="connsiteY17" fmla="*/ 2340000 h 4680000"/>
                <a:gd name="connsiteX18" fmla="*/ 2340000 w 4680000"/>
                <a:gd name="connsiteY18" fmla="*/ 360000 h 4680000"/>
                <a:gd name="connsiteX19" fmla="*/ 1080536 w 4680000"/>
                <a:gd name="connsiteY19" fmla="*/ 812136 h 4680000"/>
                <a:gd name="connsiteX20" fmla="*/ 1023178 w 4680000"/>
                <a:gd name="connsiteY20" fmla="*/ 864267 h 4680000"/>
                <a:gd name="connsiteX21" fmla="*/ 2340000 w 4680000"/>
                <a:gd name="connsiteY21" fmla="*/ 2111930 h 4680000"/>
                <a:gd name="connsiteX22" fmla="*/ 3656822 w 4680000"/>
                <a:gd name="connsiteY22" fmla="*/ 864267 h 4680000"/>
                <a:gd name="connsiteX23" fmla="*/ 3599464 w 4680000"/>
                <a:gd name="connsiteY23" fmla="*/ 812136 h 4680000"/>
                <a:gd name="connsiteX24" fmla="*/ 2340000 w 4680000"/>
                <a:gd name="connsiteY24" fmla="*/ 360000 h 4680000"/>
                <a:gd name="connsiteX25" fmla="*/ 2340000 w 4680000"/>
                <a:gd name="connsiteY25" fmla="*/ 0 h 4680000"/>
                <a:gd name="connsiteX26" fmla="*/ 4680000 w 4680000"/>
                <a:gd name="connsiteY26" fmla="*/ 2340000 h 4680000"/>
                <a:gd name="connsiteX27" fmla="*/ 2340000 w 4680000"/>
                <a:gd name="connsiteY27" fmla="*/ 4680000 h 4680000"/>
                <a:gd name="connsiteX28" fmla="*/ 0 w 4680000"/>
                <a:gd name="connsiteY28" fmla="*/ 2340000 h 4680000"/>
                <a:gd name="connsiteX29" fmla="*/ 2340000 w 4680000"/>
                <a:gd name="connsiteY29" fmla="*/ 0 h 46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680000" h="4680000">
                  <a:moveTo>
                    <a:pt x="2340000" y="2568070"/>
                  </a:moveTo>
                  <a:lnTo>
                    <a:pt x="1023178" y="3815733"/>
                  </a:lnTo>
                  <a:lnTo>
                    <a:pt x="1080536" y="3867865"/>
                  </a:lnTo>
                  <a:cubicBezTo>
                    <a:pt x="1422796" y="4150323"/>
                    <a:pt x="1861584" y="4320000"/>
                    <a:pt x="2340000" y="4320000"/>
                  </a:cubicBezTo>
                  <a:cubicBezTo>
                    <a:pt x="2818416" y="4320000"/>
                    <a:pt x="3257204" y="4150323"/>
                    <a:pt x="3599464" y="3867865"/>
                  </a:cubicBezTo>
                  <a:lnTo>
                    <a:pt x="3656822" y="3815733"/>
                  </a:lnTo>
                  <a:close/>
                  <a:moveTo>
                    <a:pt x="3885334" y="1103899"/>
                  </a:moveTo>
                  <a:lnTo>
                    <a:pt x="2580712" y="2340000"/>
                  </a:lnTo>
                  <a:lnTo>
                    <a:pt x="3885334" y="3576101"/>
                  </a:lnTo>
                  <a:lnTo>
                    <a:pt x="3981848" y="3447037"/>
                  </a:lnTo>
                  <a:cubicBezTo>
                    <a:pt x="4195340" y="3131027"/>
                    <a:pt x="4320000" y="2750072"/>
                    <a:pt x="4320000" y="2340000"/>
                  </a:cubicBezTo>
                  <a:cubicBezTo>
                    <a:pt x="4320000" y="1929929"/>
                    <a:pt x="4195340" y="1548973"/>
                    <a:pt x="3981848" y="1232963"/>
                  </a:cubicBezTo>
                  <a:close/>
                  <a:moveTo>
                    <a:pt x="794666" y="1103899"/>
                  </a:moveTo>
                  <a:lnTo>
                    <a:pt x="698152" y="1232963"/>
                  </a:lnTo>
                  <a:cubicBezTo>
                    <a:pt x="484660" y="1548973"/>
                    <a:pt x="360000" y="1929929"/>
                    <a:pt x="360000" y="2340000"/>
                  </a:cubicBezTo>
                  <a:cubicBezTo>
                    <a:pt x="360000" y="2750072"/>
                    <a:pt x="484660" y="3131027"/>
                    <a:pt x="698152" y="3447037"/>
                  </a:cubicBezTo>
                  <a:lnTo>
                    <a:pt x="794666" y="3576102"/>
                  </a:lnTo>
                  <a:lnTo>
                    <a:pt x="2099288" y="2340000"/>
                  </a:lnTo>
                  <a:close/>
                  <a:moveTo>
                    <a:pt x="2340000" y="360000"/>
                  </a:moveTo>
                  <a:cubicBezTo>
                    <a:pt x="1861584" y="360000"/>
                    <a:pt x="1422796" y="529677"/>
                    <a:pt x="1080536" y="812136"/>
                  </a:cubicBezTo>
                  <a:lnTo>
                    <a:pt x="1023178" y="864267"/>
                  </a:lnTo>
                  <a:lnTo>
                    <a:pt x="2340000" y="2111930"/>
                  </a:lnTo>
                  <a:lnTo>
                    <a:pt x="3656822" y="864267"/>
                  </a:lnTo>
                  <a:lnTo>
                    <a:pt x="3599464" y="812136"/>
                  </a:lnTo>
                  <a:cubicBezTo>
                    <a:pt x="3257204" y="529677"/>
                    <a:pt x="2818416" y="360000"/>
                    <a:pt x="2340000" y="360000"/>
                  </a:cubicBezTo>
                  <a:close/>
                  <a:moveTo>
                    <a:pt x="2340000" y="0"/>
                  </a:moveTo>
                  <a:cubicBezTo>
                    <a:pt x="3632346" y="0"/>
                    <a:pt x="4680000" y="1047654"/>
                    <a:pt x="4680000" y="2340000"/>
                  </a:cubicBezTo>
                  <a:cubicBezTo>
                    <a:pt x="4680000" y="3632346"/>
                    <a:pt x="3632346" y="4680000"/>
                    <a:pt x="2340000" y="4680000"/>
                  </a:cubicBezTo>
                  <a:cubicBezTo>
                    <a:pt x="1047654" y="4680000"/>
                    <a:pt x="0" y="3632346"/>
                    <a:pt x="0" y="2340000"/>
                  </a:cubicBezTo>
                  <a:cubicBezTo>
                    <a:pt x="0" y="1047654"/>
                    <a:pt x="1047654" y="0"/>
                    <a:pt x="234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5BEDC96-E4CA-9D80-7228-6C02E17F71E6}"/>
              </a:ext>
            </a:extLst>
          </p:cNvPr>
          <p:cNvGrpSpPr/>
          <p:nvPr/>
        </p:nvGrpSpPr>
        <p:grpSpPr>
          <a:xfrm>
            <a:off x="11282851" y="7451967"/>
            <a:ext cx="5106757" cy="1446550"/>
            <a:chOff x="11282851" y="7451967"/>
            <a:chExt cx="5106757" cy="1446550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DCF77F6-6C4C-4E18-B40E-9C4A03AE3D7F}"/>
                </a:ext>
              </a:extLst>
            </p:cNvPr>
            <p:cNvSpPr txBox="1"/>
            <p:nvPr/>
          </p:nvSpPr>
          <p:spPr>
            <a:xfrm>
              <a:off x="13082851" y="7451967"/>
              <a:ext cx="1506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All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44037B0-0FB8-A73F-CA5B-7EBC58612E16}"/>
                </a:ext>
              </a:extLst>
            </p:cNvPr>
            <p:cNvGrpSpPr/>
            <p:nvPr/>
          </p:nvGrpSpPr>
          <p:grpSpPr>
            <a:xfrm>
              <a:off x="11282851" y="8045008"/>
              <a:ext cx="1800000" cy="349368"/>
              <a:chOff x="9454128" y="8014342"/>
              <a:chExt cx="1980000" cy="349368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6FFB487-220D-10BA-9D3A-18BBD1931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014342"/>
                <a:ext cx="1980000" cy="0"/>
              </a:xfrm>
              <a:prstGeom prst="line">
                <a:avLst/>
              </a:prstGeom>
              <a:ln w="603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7699D07-1ABB-CF5D-25A6-B07439DB1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192260"/>
                <a:ext cx="1980000" cy="0"/>
              </a:xfrm>
              <a:prstGeom prst="line">
                <a:avLst/>
              </a:prstGeom>
              <a:ln w="603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36F7A4BE-59E3-22DF-C1F7-CAE3E1123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363710"/>
                <a:ext cx="1980000" cy="0"/>
              </a:xfrm>
              <a:prstGeom prst="line">
                <a:avLst/>
              </a:prstGeom>
              <a:ln w="603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C9C2469-2AA2-C4EB-34B4-39280226E9FD}"/>
                </a:ext>
              </a:extLst>
            </p:cNvPr>
            <p:cNvGrpSpPr/>
            <p:nvPr/>
          </p:nvGrpSpPr>
          <p:grpSpPr>
            <a:xfrm>
              <a:off x="14589608" y="8045008"/>
              <a:ext cx="1800000" cy="349368"/>
              <a:chOff x="9454128" y="8014342"/>
              <a:chExt cx="1980000" cy="349368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8531C786-516A-2C68-A925-2608432C9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014342"/>
                <a:ext cx="1980000" cy="0"/>
              </a:xfrm>
              <a:prstGeom prst="line">
                <a:avLst/>
              </a:prstGeom>
              <a:ln w="603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1960CD9-028C-6469-ED6E-CAF2C39A4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192260"/>
                <a:ext cx="1980000" cy="0"/>
              </a:xfrm>
              <a:prstGeom prst="line">
                <a:avLst/>
              </a:prstGeom>
              <a:ln w="603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DC990A2-64EC-8804-DA67-AAA1C1EA5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363710"/>
                <a:ext cx="1980000" cy="0"/>
              </a:xfrm>
              <a:prstGeom prst="line">
                <a:avLst/>
              </a:prstGeom>
              <a:ln w="603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6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F32BE-9F1A-C3D3-C133-63E9621789F8}"/>
              </a:ext>
            </a:extLst>
          </p:cNvPr>
          <p:cNvGrpSpPr/>
          <p:nvPr/>
        </p:nvGrpSpPr>
        <p:grpSpPr>
          <a:xfrm>
            <a:off x="7306712" y="153723"/>
            <a:ext cx="2456835" cy="2458389"/>
            <a:chOff x="1295705" y="256681"/>
            <a:chExt cx="3775212" cy="38610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577E74-D98F-AFC2-816A-976C92516F46}"/>
                </a:ext>
              </a:extLst>
            </p:cNvPr>
            <p:cNvGrpSpPr/>
            <p:nvPr/>
          </p:nvGrpSpPr>
          <p:grpSpPr>
            <a:xfrm>
              <a:off x="2040155" y="256681"/>
              <a:ext cx="3030762" cy="3861067"/>
              <a:chOff x="5146626" y="542738"/>
              <a:chExt cx="3030762" cy="386106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1AA4624-47BB-1FC4-3EF1-1C690C240078}"/>
                  </a:ext>
                </a:extLst>
              </p:cNvPr>
              <p:cNvGrpSpPr/>
              <p:nvPr/>
            </p:nvGrpSpPr>
            <p:grpSpPr>
              <a:xfrm>
                <a:off x="5146626" y="542738"/>
                <a:ext cx="3030762" cy="3861067"/>
                <a:chOff x="5532119" y="978289"/>
                <a:chExt cx="3030762" cy="3861067"/>
              </a:xfrm>
            </p:grpSpPr>
            <p:sp>
              <p:nvSpPr>
                <p:cNvPr id="7" name="Explosion: 14 Points 6">
                  <a:extLst>
                    <a:ext uri="{FF2B5EF4-FFF2-40B4-BE49-F238E27FC236}">
                      <a16:creationId xmlns:a16="http://schemas.microsoft.com/office/drawing/2014/main" id="{273FB82B-B767-9F48-179D-AFFD2A762B93}"/>
                    </a:ext>
                  </a:extLst>
                </p:cNvPr>
                <p:cNvSpPr/>
                <p:nvPr/>
              </p:nvSpPr>
              <p:spPr>
                <a:xfrm rot="8344130">
                  <a:off x="5532119" y="978289"/>
                  <a:ext cx="3030762" cy="3861067"/>
                </a:xfrm>
                <a:custGeom>
                  <a:avLst/>
                  <a:gdLst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9872 w 21600"/>
                    <a:gd name="connsiteY14" fmla="*/ 17370 h 21600"/>
                    <a:gd name="connsiteX15" fmla="*/ 8700 w 21600"/>
                    <a:gd name="connsiteY15" fmla="*/ 19712 h 21600"/>
                    <a:gd name="connsiteX16" fmla="*/ 7527 w 21600"/>
                    <a:gd name="connsiteY16" fmla="*/ 18125 h 21600"/>
                    <a:gd name="connsiteX17" fmla="*/ 4917 w 21600"/>
                    <a:gd name="connsiteY17" fmla="*/ 21600 h 21600"/>
                    <a:gd name="connsiteX18" fmla="*/ 4805 w 21600"/>
                    <a:gd name="connsiteY18" fmla="*/ 18240 h 21600"/>
                    <a:gd name="connsiteX19" fmla="*/ 1285 w 21600"/>
                    <a:gd name="connsiteY19" fmla="*/ 17825 h 21600"/>
                    <a:gd name="connsiteX20" fmla="*/ 3330 w 21600"/>
                    <a:gd name="connsiteY20" fmla="*/ 15370 h 21600"/>
                    <a:gd name="connsiteX21" fmla="*/ 0 w 21600"/>
                    <a:gd name="connsiteY21" fmla="*/ 12877 h 21600"/>
                    <a:gd name="connsiteX22" fmla="*/ 3935 w 21600"/>
                    <a:gd name="connsiteY22" fmla="*/ 11592 h 21600"/>
                    <a:gd name="connsiteX23" fmla="*/ 1172 w 21600"/>
                    <a:gd name="connsiteY23" fmla="*/ 8270 h 21600"/>
                    <a:gd name="connsiteX24" fmla="*/ 5372 w 21600"/>
                    <a:gd name="connsiteY24" fmla="*/ 7817 h 21600"/>
                    <a:gd name="connsiteX25" fmla="*/ 4502 w 21600"/>
                    <a:gd name="connsiteY25" fmla="*/ 3625 h 21600"/>
                    <a:gd name="connsiteX26" fmla="*/ 8550 w 21600"/>
                    <a:gd name="connsiteY26" fmla="*/ 6382 h 21600"/>
                    <a:gd name="connsiteX27" fmla="*/ 9722 w 21600"/>
                    <a:gd name="connsiteY27" fmla="*/ 1887 h 21600"/>
                    <a:gd name="connsiteX28" fmla="*/ 11462 w 21600"/>
                    <a:gd name="connsiteY28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9872 w 21600"/>
                    <a:gd name="connsiteY14" fmla="*/ 17370 h 21600"/>
                    <a:gd name="connsiteX15" fmla="*/ 8700 w 21600"/>
                    <a:gd name="connsiteY15" fmla="*/ 19712 h 21600"/>
                    <a:gd name="connsiteX16" fmla="*/ 4917 w 21600"/>
                    <a:gd name="connsiteY16" fmla="*/ 21600 h 21600"/>
                    <a:gd name="connsiteX17" fmla="*/ 4805 w 21600"/>
                    <a:gd name="connsiteY17" fmla="*/ 18240 h 21600"/>
                    <a:gd name="connsiteX18" fmla="*/ 1285 w 21600"/>
                    <a:gd name="connsiteY18" fmla="*/ 17825 h 21600"/>
                    <a:gd name="connsiteX19" fmla="*/ 3330 w 21600"/>
                    <a:gd name="connsiteY19" fmla="*/ 15370 h 21600"/>
                    <a:gd name="connsiteX20" fmla="*/ 0 w 21600"/>
                    <a:gd name="connsiteY20" fmla="*/ 12877 h 21600"/>
                    <a:gd name="connsiteX21" fmla="*/ 3935 w 21600"/>
                    <a:gd name="connsiteY21" fmla="*/ 11592 h 21600"/>
                    <a:gd name="connsiteX22" fmla="*/ 1172 w 21600"/>
                    <a:gd name="connsiteY22" fmla="*/ 8270 h 21600"/>
                    <a:gd name="connsiteX23" fmla="*/ 5372 w 21600"/>
                    <a:gd name="connsiteY23" fmla="*/ 7817 h 21600"/>
                    <a:gd name="connsiteX24" fmla="*/ 4502 w 21600"/>
                    <a:gd name="connsiteY24" fmla="*/ 3625 h 21600"/>
                    <a:gd name="connsiteX25" fmla="*/ 8550 w 21600"/>
                    <a:gd name="connsiteY25" fmla="*/ 6382 h 21600"/>
                    <a:gd name="connsiteX26" fmla="*/ 9722 w 21600"/>
                    <a:gd name="connsiteY26" fmla="*/ 1887 h 21600"/>
                    <a:gd name="connsiteX27" fmla="*/ 11462 w 21600"/>
                    <a:gd name="connsiteY27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8700 w 21600"/>
                    <a:gd name="connsiteY14" fmla="*/ 19712 h 21600"/>
                    <a:gd name="connsiteX15" fmla="*/ 4917 w 21600"/>
                    <a:gd name="connsiteY15" fmla="*/ 21600 h 21600"/>
                    <a:gd name="connsiteX16" fmla="*/ 4805 w 21600"/>
                    <a:gd name="connsiteY16" fmla="*/ 18240 h 21600"/>
                    <a:gd name="connsiteX17" fmla="*/ 1285 w 21600"/>
                    <a:gd name="connsiteY17" fmla="*/ 17825 h 21600"/>
                    <a:gd name="connsiteX18" fmla="*/ 3330 w 21600"/>
                    <a:gd name="connsiteY18" fmla="*/ 15370 h 21600"/>
                    <a:gd name="connsiteX19" fmla="*/ 0 w 21600"/>
                    <a:gd name="connsiteY19" fmla="*/ 12877 h 21600"/>
                    <a:gd name="connsiteX20" fmla="*/ 3935 w 21600"/>
                    <a:gd name="connsiteY20" fmla="*/ 11592 h 21600"/>
                    <a:gd name="connsiteX21" fmla="*/ 1172 w 21600"/>
                    <a:gd name="connsiteY21" fmla="*/ 8270 h 21600"/>
                    <a:gd name="connsiteX22" fmla="*/ 5372 w 21600"/>
                    <a:gd name="connsiteY22" fmla="*/ 7817 h 21600"/>
                    <a:gd name="connsiteX23" fmla="*/ 4502 w 21600"/>
                    <a:gd name="connsiteY23" fmla="*/ 3625 h 21600"/>
                    <a:gd name="connsiteX24" fmla="*/ 8550 w 21600"/>
                    <a:gd name="connsiteY24" fmla="*/ 6382 h 21600"/>
                    <a:gd name="connsiteX25" fmla="*/ 9722 w 21600"/>
                    <a:gd name="connsiteY25" fmla="*/ 1887 h 21600"/>
                    <a:gd name="connsiteX26" fmla="*/ 11462 w 21600"/>
                    <a:gd name="connsiteY26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1612 w 21600"/>
                    <a:gd name="connsiteY12" fmla="*/ 18842 h 21600"/>
                    <a:gd name="connsiteX13" fmla="*/ 8700 w 21600"/>
                    <a:gd name="connsiteY13" fmla="*/ 19712 h 21600"/>
                    <a:gd name="connsiteX14" fmla="*/ 4917 w 21600"/>
                    <a:gd name="connsiteY14" fmla="*/ 21600 h 21600"/>
                    <a:gd name="connsiteX15" fmla="*/ 4805 w 21600"/>
                    <a:gd name="connsiteY15" fmla="*/ 18240 h 21600"/>
                    <a:gd name="connsiteX16" fmla="*/ 1285 w 21600"/>
                    <a:gd name="connsiteY16" fmla="*/ 17825 h 21600"/>
                    <a:gd name="connsiteX17" fmla="*/ 3330 w 21600"/>
                    <a:gd name="connsiteY17" fmla="*/ 15370 h 21600"/>
                    <a:gd name="connsiteX18" fmla="*/ 0 w 21600"/>
                    <a:gd name="connsiteY18" fmla="*/ 12877 h 21600"/>
                    <a:gd name="connsiteX19" fmla="*/ 3935 w 21600"/>
                    <a:gd name="connsiteY19" fmla="*/ 11592 h 21600"/>
                    <a:gd name="connsiteX20" fmla="*/ 1172 w 21600"/>
                    <a:gd name="connsiteY20" fmla="*/ 8270 h 21600"/>
                    <a:gd name="connsiteX21" fmla="*/ 5372 w 21600"/>
                    <a:gd name="connsiteY21" fmla="*/ 7817 h 21600"/>
                    <a:gd name="connsiteX22" fmla="*/ 4502 w 21600"/>
                    <a:gd name="connsiteY22" fmla="*/ 3625 h 21600"/>
                    <a:gd name="connsiteX23" fmla="*/ 8550 w 21600"/>
                    <a:gd name="connsiteY23" fmla="*/ 6382 h 21600"/>
                    <a:gd name="connsiteX24" fmla="*/ 9722 w 21600"/>
                    <a:gd name="connsiteY24" fmla="*/ 1887 h 21600"/>
                    <a:gd name="connsiteX25" fmla="*/ 11462 w 21600"/>
                    <a:gd name="connsiteY25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1612 w 21600"/>
                    <a:gd name="connsiteY12" fmla="*/ 18842 h 21600"/>
                    <a:gd name="connsiteX13" fmla="*/ 4917 w 21600"/>
                    <a:gd name="connsiteY13" fmla="*/ 21600 h 21600"/>
                    <a:gd name="connsiteX14" fmla="*/ 4805 w 21600"/>
                    <a:gd name="connsiteY14" fmla="*/ 18240 h 21600"/>
                    <a:gd name="connsiteX15" fmla="*/ 1285 w 21600"/>
                    <a:gd name="connsiteY15" fmla="*/ 17825 h 21600"/>
                    <a:gd name="connsiteX16" fmla="*/ 3330 w 21600"/>
                    <a:gd name="connsiteY16" fmla="*/ 15370 h 21600"/>
                    <a:gd name="connsiteX17" fmla="*/ 0 w 21600"/>
                    <a:gd name="connsiteY17" fmla="*/ 12877 h 21600"/>
                    <a:gd name="connsiteX18" fmla="*/ 3935 w 21600"/>
                    <a:gd name="connsiteY18" fmla="*/ 11592 h 21600"/>
                    <a:gd name="connsiteX19" fmla="*/ 1172 w 21600"/>
                    <a:gd name="connsiteY19" fmla="*/ 8270 h 21600"/>
                    <a:gd name="connsiteX20" fmla="*/ 5372 w 21600"/>
                    <a:gd name="connsiteY20" fmla="*/ 7817 h 21600"/>
                    <a:gd name="connsiteX21" fmla="*/ 4502 w 21600"/>
                    <a:gd name="connsiteY21" fmla="*/ 3625 h 21600"/>
                    <a:gd name="connsiteX22" fmla="*/ 8550 w 21600"/>
                    <a:gd name="connsiteY22" fmla="*/ 6382 h 21600"/>
                    <a:gd name="connsiteX23" fmla="*/ 9722 w 21600"/>
                    <a:gd name="connsiteY23" fmla="*/ 1887 h 21600"/>
                    <a:gd name="connsiteX24" fmla="*/ 11462 w 21600"/>
                    <a:gd name="connsiteY24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4917 w 21600"/>
                    <a:gd name="connsiteY12" fmla="*/ 21600 h 21600"/>
                    <a:gd name="connsiteX13" fmla="*/ 4805 w 21600"/>
                    <a:gd name="connsiteY13" fmla="*/ 18240 h 21600"/>
                    <a:gd name="connsiteX14" fmla="*/ 1285 w 21600"/>
                    <a:gd name="connsiteY14" fmla="*/ 17825 h 21600"/>
                    <a:gd name="connsiteX15" fmla="*/ 3330 w 21600"/>
                    <a:gd name="connsiteY15" fmla="*/ 15370 h 21600"/>
                    <a:gd name="connsiteX16" fmla="*/ 0 w 21600"/>
                    <a:gd name="connsiteY16" fmla="*/ 12877 h 21600"/>
                    <a:gd name="connsiteX17" fmla="*/ 3935 w 21600"/>
                    <a:gd name="connsiteY17" fmla="*/ 11592 h 21600"/>
                    <a:gd name="connsiteX18" fmla="*/ 1172 w 21600"/>
                    <a:gd name="connsiteY18" fmla="*/ 8270 h 21600"/>
                    <a:gd name="connsiteX19" fmla="*/ 5372 w 21600"/>
                    <a:gd name="connsiteY19" fmla="*/ 7817 h 21600"/>
                    <a:gd name="connsiteX20" fmla="*/ 4502 w 21600"/>
                    <a:gd name="connsiteY20" fmla="*/ 3625 h 21600"/>
                    <a:gd name="connsiteX21" fmla="*/ 8550 w 21600"/>
                    <a:gd name="connsiteY21" fmla="*/ 6382 h 21600"/>
                    <a:gd name="connsiteX22" fmla="*/ 9722 w 21600"/>
                    <a:gd name="connsiteY22" fmla="*/ 1887 h 21600"/>
                    <a:gd name="connsiteX23" fmla="*/ 11462 w 21600"/>
                    <a:gd name="connsiteY23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942 w 21600"/>
                    <a:gd name="connsiteY10" fmla="*/ 17370 h 21600"/>
                    <a:gd name="connsiteX11" fmla="*/ 4917 w 21600"/>
                    <a:gd name="connsiteY11" fmla="*/ 21600 h 21600"/>
                    <a:gd name="connsiteX12" fmla="*/ 4805 w 21600"/>
                    <a:gd name="connsiteY12" fmla="*/ 18240 h 21600"/>
                    <a:gd name="connsiteX13" fmla="*/ 1285 w 21600"/>
                    <a:gd name="connsiteY13" fmla="*/ 17825 h 21600"/>
                    <a:gd name="connsiteX14" fmla="*/ 3330 w 21600"/>
                    <a:gd name="connsiteY14" fmla="*/ 15370 h 21600"/>
                    <a:gd name="connsiteX15" fmla="*/ 0 w 21600"/>
                    <a:gd name="connsiteY15" fmla="*/ 12877 h 21600"/>
                    <a:gd name="connsiteX16" fmla="*/ 3935 w 21600"/>
                    <a:gd name="connsiteY16" fmla="*/ 11592 h 21600"/>
                    <a:gd name="connsiteX17" fmla="*/ 1172 w 21600"/>
                    <a:gd name="connsiteY17" fmla="*/ 8270 h 21600"/>
                    <a:gd name="connsiteX18" fmla="*/ 5372 w 21600"/>
                    <a:gd name="connsiteY18" fmla="*/ 7817 h 21600"/>
                    <a:gd name="connsiteX19" fmla="*/ 4502 w 21600"/>
                    <a:gd name="connsiteY19" fmla="*/ 3625 h 21600"/>
                    <a:gd name="connsiteX20" fmla="*/ 8550 w 21600"/>
                    <a:gd name="connsiteY20" fmla="*/ 6382 h 21600"/>
                    <a:gd name="connsiteX21" fmla="*/ 9722 w 21600"/>
                    <a:gd name="connsiteY21" fmla="*/ 1887 h 21600"/>
                    <a:gd name="connsiteX22" fmla="*/ 11462 w 21600"/>
                    <a:gd name="connsiteY22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4917 w 21600"/>
                    <a:gd name="connsiteY10" fmla="*/ 21600 h 21600"/>
                    <a:gd name="connsiteX11" fmla="*/ 4805 w 21600"/>
                    <a:gd name="connsiteY11" fmla="*/ 18240 h 21600"/>
                    <a:gd name="connsiteX12" fmla="*/ 1285 w 21600"/>
                    <a:gd name="connsiteY12" fmla="*/ 17825 h 21600"/>
                    <a:gd name="connsiteX13" fmla="*/ 3330 w 21600"/>
                    <a:gd name="connsiteY13" fmla="*/ 15370 h 21600"/>
                    <a:gd name="connsiteX14" fmla="*/ 0 w 21600"/>
                    <a:gd name="connsiteY14" fmla="*/ 12877 h 21600"/>
                    <a:gd name="connsiteX15" fmla="*/ 3935 w 21600"/>
                    <a:gd name="connsiteY15" fmla="*/ 11592 h 21600"/>
                    <a:gd name="connsiteX16" fmla="*/ 1172 w 21600"/>
                    <a:gd name="connsiteY16" fmla="*/ 8270 h 21600"/>
                    <a:gd name="connsiteX17" fmla="*/ 5372 w 21600"/>
                    <a:gd name="connsiteY17" fmla="*/ 7817 h 21600"/>
                    <a:gd name="connsiteX18" fmla="*/ 4502 w 21600"/>
                    <a:gd name="connsiteY18" fmla="*/ 3625 h 21600"/>
                    <a:gd name="connsiteX19" fmla="*/ 8550 w 21600"/>
                    <a:gd name="connsiteY19" fmla="*/ 6382 h 21600"/>
                    <a:gd name="connsiteX20" fmla="*/ 9722 w 21600"/>
                    <a:gd name="connsiteY20" fmla="*/ 1887 h 21600"/>
                    <a:gd name="connsiteX21" fmla="*/ 11462 w 21600"/>
                    <a:gd name="connsiteY21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4917 w 21600"/>
                    <a:gd name="connsiteY9" fmla="*/ 21600 h 21600"/>
                    <a:gd name="connsiteX10" fmla="*/ 4805 w 21600"/>
                    <a:gd name="connsiteY10" fmla="*/ 18240 h 21600"/>
                    <a:gd name="connsiteX11" fmla="*/ 1285 w 21600"/>
                    <a:gd name="connsiteY11" fmla="*/ 17825 h 21600"/>
                    <a:gd name="connsiteX12" fmla="*/ 3330 w 21600"/>
                    <a:gd name="connsiteY12" fmla="*/ 15370 h 21600"/>
                    <a:gd name="connsiteX13" fmla="*/ 0 w 21600"/>
                    <a:gd name="connsiteY13" fmla="*/ 12877 h 21600"/>
                    <a:gd name="connsiteX14" fmla="*/ 3935 w 21600"/>
                    <a:gd name="connsiteY14" fmla="*/ 11592 h 21600"/>
                    <a:gd name="connsiteX15" fmla="*/ 1172 w 21600"/>
                    <a:gd name="connsiteY15" fmla="*/ 8270 h 21600"/>
                    <a:gd name="connsiteX16" fmla="*/ 5372 w 21600"/>
                    <a:gd name="connsiteY16" fmla="*/ 7817 h 21600"/>
                    <a:gd name="connsiteX17" fmla="*/ 4502 w 21600"/>
                    <a:gd name="connsiteY17" fmla="*/ 3625 h 21600"/>
                    <a:gd name="connsiteX18" fmla="*/ 8550 w 21600"/>
                    <a:gd name="connsiteY18" fmla="*/ 6382 h 21600"/>
                    <a:gd name="connsiteX19" fmla="*/ 9722 w 21600"/>
                    <a:gd name="connsiteY19" fmla="*/ 1887 h 21600"/>
                    <a:gd name="connsiteX20" fmla="*/ 11462 w 21600"/>
                    <a:gd name="connsiteY20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6380 w 21600"/>
                    <a:gd name="connsiteY7" fmla="*/ 12310 h 21600"/>
                    <a:gd name="connsiteX8" fmla="*/ 4917 w 21600"/>
                    <a:gd name="connsiteY8" fmla="*/ 21600 h 21600"/>
                    <a:gd name="connsiteX9" fmla="*/ 4805 w 21600"/>
                    <a:gd name="connsiteY9" fmla="*/ 18240 h 21600"/>
                    <a:gd name="connsiteX10" fmla="*/ 1285 w 21600"/>
                    <a:gd name="connsiteY10" fmla="*/ 17825 h 21600"/>
                    <a:gd name="connsiteX11" fmla="*/ 3330 w 21600"/>
                    <a:gd name="connsiteY11" fmla="*/ 15370 h 21600"/>
                    <a:gd name="connsiteX12" fmla="*/ 0 w 21600"/>
                    <a:gd name="connsiteY12" fmla="*/ 12877 h 21600"/>
                    <a:gd name="connsiteX13" fmla="*/ 3935 w 21600"/>
                    <a:gd name="connsiteY13" fmla="*/ 11592 h 21600"/>
                    <a:gd name="connsiteX14" fmla="*/ 1172 w 21600"/>
                    <a:gd name="connsiteY14" fmla="*/ 8270 h 21600"/>
                    <a:gd name="connsiteX15" fmla="*/ 5372 w 21600"/>
                    <a:gd name="connsiteY15" fmla="*/ 7817 h 21600"/>
                    <a:gd name="connsiteX16" fmla="*/ 4502 w 21600"/>
                    <a:gd name="connsiteY16" fmla="*/ 3625 h 21600"/>
                    <a:gd name="connsiteX17" fmla="*/ 8550 w 21600"/>
                    <a:gd name="connsiteY17" fmla="*/ 6382 h 21600"/>
                    <a:gd name="connsiteX18" fmla="*/ 9722 w 21600"/>
                    <a:gd name="connsiteY18" fmla="*/ 1887 h 21600"/>
                    <a:gd name="connsiteX19" fmla="*/ 11462 w 21600"/>
                    <a:gd name="connsiteY19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380 w 21600"/>
                    <a:gd name="connsiteY6" fmla="*/ 12310 h 21600"/>
                    <a:gd name="connsiteX7" fmla="*/ 4917 w 21600"/>
                    <a:gd name="connsiteY7" fmla="*/ 21600 h 21600"/>
                    <a:gd name="connsiteX8" fmla="*/ 4805 w 21600"/>
                    <a:gd name="connsiteY8" fmla="*/ 18240 h 21600"/>
                    <a:gd name="connsiteX9" fmla="*/ 1285 w 21600"/>
                    <a:gd name="connsiteY9" fmla="*/ 17825 h 21600"/>
                    <a:gd name="connsiteX10" fmla="*/ 3330 w 21600"/>
                    <a:gd name="connsiteY10" fmla="*/ 15370 h 21600"/>
                    <a:gd name="connsiteX11" fmla="*/ 0 w 21600"/>
                    <a:gd name="connsiteY11" fmla="*/ 12877 h 21600"/>
                    <a:gd name="connsiteX12" fmla="*/ 3935 w 21600"/>
                    <a:gd name="connsiteY12" fmla="*/ 11592 h 21600"/>
                    <a:gd name="connsiteX13" fmla="*/ 1172 w 21600"/>
                    <a:gd name="connsiteY13" fmla="*/ 8270 h 21600"/>
                    <a:gd name="connsiteX14" fmla="*/ 5372 w 21600"/>
                    <a:gd name="connsiteY14" fmla="*/ 7817 h 21600"/>
                    <a:gd name="connsiteX15" fmla="*/ 4502 w 21600"/>
                    <a:gd name="connsiteY15" fmla="*/ 3625 h 21600"/>
                    <a:gd name="connsiteX16" fmla="*/ 8550 w 21600"/>
                    <a:gd name="connsiteY16" fmla="*/ 6382 h 21600"/>
                    <a:gd name="connsiteX17" fmla="*/ 9722 w 21600"/>
                    <a:gd name="connsiteY17" fmla="*/ 1887 h 21600"/>
                    <a:gd name="connsiteX18" fmla="*/ 11462 w 21600"/>
                    <a:gd name="connsiteY18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4917 w 21600"/>
                    <a:gd name="connsiteY6" fmla="*/ 21600 h 21600"/>
                    <a:gd name="connsiteX7" fmla="*/ 4805 w 21600"/>
                    <a:gd name="connsiteY7" fmla="*/ 18240 h 21600"/>
                    <a:gd name="connsiteX8" fmla="*/ 1285 w 21600"/>
                    <a:gd name="connsiteY8" fmla="*/ 17825 h 21600"/>
                    <a:gd name="connsiteX9" fmla="*/ 3330 w 21600"/>
                    <a:gd name="connsiteY9" fmla="*/ 15370 h 21600"/>
                    <a:gd name="connsiteX10" fmla="*/ 0 w 21600"/>
                    <a:gd name="connsiteY10" fmla="*/ 12877 h 21600"/>
                    <a:gd name="connsiteX11" fmla="*/ 3935 w 21600"/>
                    <a:gd name="connsiteY11" fmla="*/ 11592 h 21600"/>
                    <a:gd name="connsiteX12" fmla="*/ 1172 w 21600"/>
                    <a:gd name="connsiteY12" fmla="*/ 8270 h 21600"/>
                    <a:gd name="connsiteX13" fmla="*/ 5372 w 21600"/>
                    <a:gd name="connsiteY13" fmla="*/ 7817 h 21600"/>
                    <a:gd name="connsiteX14" fmla="*/ 4502 w 21600"/>
                    <a:gd name="connsiteY14" fmla="*/ 3625 h 21600"/>
                    <a:gd name="connsiteX15" fmla="*/ 8550 w 21600"/>
                    <a:gd name="connsiteY15" fmla="*/ 6382 h 21600"/>
                    <a:gd name="connsiteX16" fmla="*/ 9722 w 21600"/>
                    <a:gd name="connsiteY16" fmla="*/ 1887 h 21600"/>
                    <a:gd name="connsiteX17" fmla="*/ 11462 w 21600"/>
                    <a:gd name="connsiteY17" fmla="*/ 4342 h 2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600" h="21600">
                      <a:moveTo>
                        <a:pt x="11462" y="4342"/>
                      </a:moveTo>
                      <a:lnTo>
                        <a:pt x="14790" y="0"/>
                      </a:lnTo>
                      <a:cubicBezTo>
                        <a:pt x="14702" y="1926"/>
                        <a:pt x="14613" y="3851"/>
                        <a:pt x="14525" y="5777"/>
                      </a:cubicBezTo>
                      <a:lnTo>
                        <a:pt x="18007" y="3172"/>
                      </a:lnTo>
                      <a:lnTo>
                        <a:pt x="16380" y="6532"/>
                      </a:lnTo>
                      <a:lnTo>
                        <a:pt x="21600" y="6645"/>
                      </a:lnTo>
                      <a:lnTo>
                        <a:pt x="4917" y="21600"/>
                      </a:lnTo>
                      <a:cubicBezTo>
                        <a:pt x="4880" y="20480"/>
                        <a:pt x="4842" y="19360"/>
                        <a:pt x="4805" y="18240"/>
                      </a:cubicBezTo>
                      <a:lnTo>
                        <a:pt x="1285" y="17825"/>
                      </a:lnTo>
                      <a:lnTo>
                        <a:pt x="3330" y="15370"/>
                      </a:lnTo>
                      <a:lnTo>
                        <a:pt x="0" y="12877"/>
                      </a:lnTo>
                      <a:lnTo>
                        <a:pt x="3935" y="11592"/>
                      </a:lnTo>
                      <a:lnTo>
                        <a:pt x="1172" y="8270"/>
                      </a:lnTo>
                      <a:lnTo>
                        <a:pt x="5372" y="7817"/>
                      </a:lnTo>
                      <a:lnTo>
                        <a:pt x="4502" y="3625"/>
                      </a:lnTo>
                      <a:lnTo>
                        <a:pt x="8550" y="6382"/>
                      </a:lnTo>
                      <a:lnTo>
                        <a:pt x="9722" y="1887"/>
                      </a:lnTo>
                      <a:lnTo>
                        <a:pt x="11462" y="43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8" name="Explosion: 14 Points 6">
                  <a:extLst>
                    <a:ext uri="{FF2B5EF4-FFF2-40B4-BE49-F238E27FC236}">
                      <a16:creationId xmlns:a16="http://schemas.microsoft.com/office/drawing/2014/main" id="{369854B5-FC81-518D-0E05-F2D2C9969D4F}"/>
                    </a:ext>
                  </a:extLst>
                </p:cNvPr>
                <p:cNvSpPr/>
                <p:nvPr/>
              </p:nvSpPr>
              <p:spPr>
                <a:xfrm rot="8344130">
                  <a:off x="5624236" y="1051630"/>
                  <a:ext cx="2776446" cy="3683905"/>
                </a:xfrm>
                <a:custGeom>
                  <a:avLst/>
                  <a:gdLst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9872 w 21600"/>
                    <a:gd name="connsiteY14" fmla="*/ 17370 h 21600"/>
                    <a:gd name="connsiteX15" fmla="*/ 8700 w 21600"/>
                    <a:gd name="connsiteY15" fmla="*/ 19712 h 21600"/>
                    <a:gd name="connsiteX16" fmla="*/ 7527 w 21600"/>
                    <a:gd name="connsiteY16" fmla="*/ 18125 h 21600"/>
                    <a:gd name="connsiteX17" fmla="*/ 4917 w 21600"/>
                    <a:gd name="connsiteY17" fmla="*/ 21600 h 21600"/>
                    <a:gd name="connsiteX18" fmla="*/ 4805 w 21600"/>
                    <a:gd name="connsiteY18" fmla="*/ 18240 h 21600"/>
                    <a:gd name="connsiteX19" fmla="*/ 1285 w 21600"/>
                    <a:gd name="connsiteY19" fmla="*/ 17825 h 21600"/>
                    <a:gd name="connsiteX20" fmla="*/ 3330 w 21600"/>
                    <a:gd name="connsiteY20" fmla="*/ 15370 h 21600"/>
                    <a:gd name="connsiteX21" fmla="*/ 0 w 21600"/>
                    <a:gd name="connsiteY21" fmla="*/ 12877 h 21600"/>
                    <a:gd name="connsiteX22" fmla="*/ 3935 w 21600"/>
                    <a:gd name="connsiteY22" fmla="*/ 11592 h 21600"/>
                    <a:gd name="connsiteX23" fmla="*/ 1172 w 21600"/>
                    <a:gd name="connsiteY23" fmla="*/ 8270 h 21600"/>
                    <a:gd name="connsiteX24" fmla="*/ 5372 w 21600"/>
                    <a:gd name="connsiteY24" fmla="*/ 7817 h 21600"/>
                    <a:gd name="connsiteX25" fmla="*/ 4502 w 21600"/>
                    <a:gd name="connsiteY25" fmla="*/ 3625 h 21600"/>
                    <a:gd name="connsiteX26" fmla="*/ 8550 w 21600"/>
                    <a:gd name="connsiteY26" fmla="*/ 6382 h 21600"/>
                    <a:gd name="connsiteX27" fmla="*/ 9722 w 21600"/>
                    <a:gd name="connsiteY27" fmla="*/ 1887 h 21600"/>
                    <a:gd name="connsiteX28" fmla="*/ 11462 w 21600"/>
                    <a:gd name="connsiteY28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9872 w 21600"/>
                    <a:gd name="connsiteY14" fmla="*/ 17370 h 21600"/>
                    <a:gd name="connsiteX15" fmla="*/ 8700 w 21600"/>
                    <a:gd name="connsiteY15" fmla="*/ 19712 h 21600"/>
                    <a:gd name="connsiteX16" fmla="*/ 4917 w 21600"/>
                    <a:gd name="connsiteY16" fmla="*/ 21600 h 21600"/>
                    <a:gd name="connsiteX17" fmla="*/ 4805 w 21600"/>
                    <a:gd name="connsiteY17" fmla="*/ 18240 h 21600"/>
                    <a:gd name="connsiteX18" fmla="*/ 1285 w 21600"/>
                    <a:gd name="connsiteY18" fmla="*/ 17825 h 21600"/>
                    <a:gd name="connsiteX19" fmla="*/ 3330 w 21600"/>
                    <a:gd name="connsiteY19" fmla="*/ 15370 h 21600"/>
                    <a:gd name="connsiteX20" fmla="*/ 0 w 21600"/>
                    <a:gd name="connsiteY20" fmla="*/ 12877 h 21600"/>
                    <a:gd name="connsiteX21" fmla="*/ 3935 w 21600"/>
                    <a:gd name="connsiteY21" fmla="*/ 11592 h 21600"/>
                    <a:gd name="connsiteX22" fmla="*/ 1172 w 21600"/>
                    <a:gd name="connsiteY22" fmla="*/ 8270 h 21600"/>
                    <a:gd name="connsiteX23" fmla="*/ 5372 w 21600"/>
                    <a:gd name="connsiteY23" fmla="*/ 7817 h 21600"/>
                    <a:gd name="connsiteX24" fmla="*/ 4502 w 21600"/>
                    <a:gd name="connsiteY24" fmla="*/ 3625 h 21600"/>
                    <a:gd name="connsiteX25" fmla="*/ 8550 w 21600"/>
                    <a:gd name="connsiteY25" fmla="*/ 6382 h 21600"/>
                    <a:gd name="connsiteX26" fmla="*/ 9722 w 21600"/>
                    <a:gd name="connsiteY26" fmla="*/ 1887 h 21600"/>
                    <a:gd name="connsiteX27" fmla="*/ 11462 w 21600"/>
                    <a:gd name="connsiteY27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8700 w 21600"/>
                    <a:gd name="connsiteY14" fmla="*/ 19712 h 21600"/>
                    <a:gd name="connsiteX15" fmla="*/ 4917 w 21600"/>
                    <a:gd name="connsiteY15" fmla="*/ 21600 h 21600"/>
                    <a:gd name="connsiteX16" fmla="*/ 4805 w 21600"/>
                    <a:gd name="connsiteY16" fmla="*/ 18240 h 21600"/>
                    <a:gd name="connsiteX17" fmla="*/ 1285 w 21600"/>
                    <a:gd name="connsiteY17" fmla="*/ 17825 h 21600"/>
                    <a:gd name="connsiteX18" fmla="*/ 3330 w 21600"/>
                    <a:gd name="connsiteY18" fmla="*/ 15370 h 21600"/>
                    <a:gd name="connsiteX19" fmla="*/ 0 w 21600"/>
                    <a:gd name="connsiteY19" fmla="*/ 12877 h 21600"/>
                    <a:gd name="connsiteX20" fmla="*/ 3935 w 21600"/>
                    <a:gd name="connsiteY20" fmla="*/ 11592 h 21600"/>
                    <a:gd name="connsiteX21" fmla="*/ 1172 w 21600"/>
                    <a:gd name="connsiteY21" fmla="*/ 8270 h 21600"/>
                    <a:gd name="connsiteX22" fmla="*/ 5372 w 21600"/>
                    <a:gd name="connsiteY22" fmla="*/ 7817 h 21600"/>
                    <a:gd name="connsiteX23" fmla="*/ 4502 w 21600"/>
                    <a:gd name="connsiteY23" fmla="*/ 3625 h 21600"/>
                    <a:gd name="connsiteX24" fmla="*/ 8550 w 21600"/>
                    <a:gd name="connsiteY24" fmla="*/ 6382 h 21600"/>
                    <a:gd name="connsiteX25" fmla="*/ 9722 w 21600"/>
                    <a:gd name="connsiteY25" fmla="*/ 1887 h 21600"/>
                    <a:gd name="connsiteX26" fmla="*/ 11462 w 21600"/>
                    <a:gd name="connsiteY26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1612 w 21600"/>
                    <a:gd name="connsiteY12" fmla="*/ 18842 h 21600"/>
                    <a:gd name="connsiteX13" fmla="*/ 8700 w 21600"/>
                    <a:gd name="connsiteY13" fmla="*/ 19712 h 21600"/>
                    <a:gd name="connsiteX14" fmla="*/ 4917 w 21600"/>
                    <a:gd name="connsiteY14" fmla="*/ 21600 h 21600"/>
                    <a:gd name="connsiteX15" fmla="*/ 4805 w 21600"/>
                    <a:gd name="connsiteY15" fmla="*/ 18240 h 21600"/>
                    <a:gd name="connsiteX16" fmla="*/ 1285 w 21600"/>
                    <a:gd name="connsiteY16" fmla="*/ 17825 h 21600"/>
                    <a:gd name="connsiteX17" fmla="*/ 3330 w 21600"/>
                    <a:gd name="connsiteY17" fmla="*/ 15370 h 21600"/>
                    <a:gd name="connsiteX18" fmla="*/ 0 w 21600"/>
                    <a:gd name="connsiteY18" fmla="*/ 12877 h 21600"/>
                    <a:gd name="connsiteX19" fmla="*/ 3935 w 21600"/>
                    <a:gd name="connsiteY19" fmla="*/ 11592 h 21600"/>
                    <a:gd name="connsiteX20" fmla="*/ 1172 w 21600"/>
                    <a:gd name="connsiteY20" fmla="*/ 8270 h 21600"/>
                    <a:gd name="connsiteX21" fmla="*/ 5372 w 21600"/>
                    <a:gd name="connsiteY21" fmla="*/ 7817 h 21600"/>
                    <a:gd name="connsiteX22" fmla="*/ 4502 w 21600"/>
                    <a:gd name="connsiteY22" fmla="*/ 3625 h 21600"/>
                    <a:gd name="connsiteX23" fmla="*/ 8550 w 21600"/>
                    <a:gd name="connsiteY23" fmla="*/ 6382 h 21600"/>
                    <a:gd name="connsiteX24" fmla="*/ 9722 w 21600"/>
                    <a:gd name="connsiteY24" fmla="*/ 1887 h 21600"/>
                    <a:gd name="connsiteX25" fmla="*/ 11462 w 21600"/>
                    <a:gd name="connsiteY25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1612 w 21600"/>
                    <a:gd name="connsiteY12" fmla="*/ 18842 h 21600"/>
                    <a:gd name="connsiteX13" fmla="*/ 4917 w 21600"/>
                    <a:gd name="connsiteY13" fmla="*/ 21600 h 21600"/>
                    <a:gd name="connsiteX14" fmla="*/ 4805 w 21600"/>
                    <a:gd name="connsiteY14" fmla="*/ 18240 h 21600"/>
                    <a:gd name="connsiteX15" fmla="*/ 1285 w 21600"/>
                    <a:gd name="connsiteY15" fmla="*/ 17825 h 21600"/>
                    <a:gd name="connsiteX16" fmla="*/ 3330 w 21600"/>
                    <a:gd name="connsiteY16" fmla="*/ 15370 h 21600"/>
                    <a:gd name="connsiteX17" fmla="*/ 0 w 21600"/>
                    <a:gd name="connsiteY17" fmla="*/ 12877 h 21600"/>
                    <a:gd name="connsiteX18" fmla="*/ 3935 w 21600"/>
                    <a:gd name="connsiteY18" fmla="*/ 11592 h 21600"/>
                    <a:gd name="connsiteX19" fmla="*/ 1172 w 21600"/>
                    <a:gd name="connsiteY19" fmla="*/ 8270 h 21600"/>
                    <a:gd name="connsiteX20" fmla="*/ 5372 w 21600"/>
                    <a:gd name="connsiteY20" fmla="*/ 7817 h 21600"/>
                    <a:gd name="connsiteX21" fmla="*/ 4502 w 21600"/>
                    <a:gd name="connsiteY21" fmla="*/ 3625 h 21600"/>
                    <a:gd name="connsiteX22" fmla="*/ 8550 w 21600"/>
                    <a:gd name="connsiteY22" fmla="*/ 6382 h 21600"/>
                    <a:gd name="connsiteX23" fmla="*/ 9722 w 21600"/>
                    <a:gd name="connsiteY23" fmla="*/ 1887 h 21600"/>
                    <a:gd name="connsiteX24" fmla="*/ 11462 w 21600"/>
                    <a:gd name="connsiteY24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4917 w 21600"/>
                    <a:gd name="connsiteY12" fmla="*/ 21600 h 21600"/>
                    <a:gd name="connsiteX13" fmla="*/ 4805 w 21600"/>
                    <a:gd name="connsiteY13" fmla="*/ 18240 h 21600"/>
                    <a:gd name="connsiteX14" fmla="*/ 1285 w 21600"/>
                    <a:gd name="connsiteY14" fmla="*/ 17825 h 21600"/>
                    <a:gd name="connsiteX15" fmla="*/ 3330 w 21600"/>
                    <a:gd name="connsiteY15" fmla="*/ 15370 h 21600"/>
                    <a:gd name="connsiteX16" fmla="*/ 0 w 21600"/>
                    <a:gd name="connsiteY16" fmla="*/ 12877 h 21600"/>
                    <a:gd name="connsiteX17" fmla="*/ 3935 w 21600"/>
                    <a:gd name="connsiteY17" fmla="*/ 11592 h 21600"/>
                    <a:gd name="connsiteX18" fmla="*/ 1172 w 21600"/>
                    <a:gd name="connsiteY18" fmla="*/ 8270 h 21600"/>
                    <a:gd name="connsiteX19" fmla="*/ 5372 w 21600"/>
                    <a:gd name="connsiteY19" fmla="*/ 7817 h 21600"/>
                    <a:gd name="connsiteX20" fmla="*/ 4502 w 21600"/>
                    <a:gd name="connsiteY20" fmla="*/ 3625 h 21600"/>
                    <a:gd name="connsiteX21" fmla="*/ 8550 w 21600"/>
                    <a:gd name="connsiteY21" fmla="*/ 6382 h 21600"/>
                    <a:gd name="connsiteX22" fmla="*/ 9722 w 21600"/>
                    <a:gd name="connsiteY22" fmla="*/ 1887 h 21600"/>
                    <a:gd name="connsiteX23" fmla="*/ 11462 w 21600"/>
                    <a:gd name="connsiteY23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942 w 21600"/>
                    <a:gd name="connsiteY10" fmla="*/ 17370 h 21600"/>
                    <a:gd name="connsiteX11" fmla="*/ 4917 w 21600"/>
                    <a:gd name="connsiteY11" fmla="*/ 21600 h 21600"/>
                    <a:gd name="connsiteX12" fmla="*/ 4805 w 21600"/>
                    <a:gd name="connsiteY12" fmla="*/ 18240 h 21600"/>
                    <a:gd name="connsiteX13" fmla="*/ 1285 w 21600"/>
                    <a:gd name="connsiteY13" fmla="*/ 17825 h 21600"/>
                    <a:gd name="connsiteX14" fmla="*/ 3330 w 21600"/>
                    <a:gd name="connsiteY14" fmla="*/ 15370 h 21600"/>
                    <a:gd name="connsiteX15" fmla="*/ 0 w 21600"/>
                    <a:gd name="connsiteY15" fmla="*/ 12877 h 21600"/>
                    <a:gd name="connsiteX16" fmla="*/ 3935 w 21600"/>
                    <a:gd name="connsiteY16" fmla="*/ 11592 h 21600"/>
                    <a:gd name="connsiteX17" fmla="*/ 1172 w 21600"/>
                    <a:gd name="connsiteY17" fmla="*/ 8270 h 21600"/>
                    <a:gd name="connsiteX18" fmla="*/ 5372 w 21600"/>
                    <a:gd name="connsiteY18" fmla="*/ 7817 h 21600"/>
                    <a:gd name="connsiteX19" fmla="*/ 4502 w 21600"/>
                    <a:gd name="connsiteY19" fmla="*/ 3625 h 21600"/>
                    <a:gd name="connsiteX20" fmla="*/ 8550 w 21600"/>
                    <a:gd name="connsiteY20" fmla="*/ 6382 h 21600"/>
                    <a:gd name="connsiteX21" fmla="*/ 9722 w 21600"/>
                    <a:gd name="connsiteY21" fmla="*/ 1887 h 21600"/>
                    <a:gd name="connsiteX22" fmla="*/ 11462 w 21600"/>
                    <a:gd name="connsiteY22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4917 w 21600"/>
                    <a:gd name="connsiteY10" fmla="*/ 21600 h 21600"/>
                    <a:gd name="connsiteX11" fmla="*/ 4805 w 21600"/>
                    <a:gd name="connsiteY11" fmla="*/ 18240 h 21600"/>
                    <a:gd name="connsiteX12" fmla="*/ 1285 w 21600"/>
                    <a:gd name="connsiteY12" fmla="*/ 17825 h 21600"/>
                    <a:gd name="connsiteX13" fmla="*/ 3330 w 21600"/>
                    <a:gd name="connsiteY13" fmla="*/ 15370 h 21600"/>
                    <a:gd name="connsiteX14" fmla="*/ 0 w 21600"/>
                    <a:gd name="connsiteY14" fmla="*/ 12877 h 21600"/>
                    <a:gd name="connsiteX15" fmla="*/ 3935 w 21600"/>
                    <a:gd name="connsiteY15" fmla="*/ 11592 h 21600"/>
                    <a:gd name="connsiteX16" fmla="*/ 1172 w 21600"/>
                    <a:gd name="connsiteY16" fmla="*/ 8270 h 21600"/>
                    <a:gd name="connsiteX17" fmla="*/ 5372 w 21600"/>
                    <a:gd name="connsiteY17" fmla="*/ 7817 h 21600"/>
                    <a:gd name="connsiteX18" fmla="*/ 4502 w 21600"/>
                    <a:gd name="connsiteY18" fmla="*/ 3625 h 21600"/>
                    <a:gd name="connsiteX19" fmla="*/ 8550 w 21600"/>
                    <a:gd name="connsiteY19" fmla="*/ 6382 h 21600"/>
                    <a:gd name="connsiteX20" fmla="*/ 9722 w 21600"/>
                    <a:gd name="connsiteY20" fmla="*/ 1887 h 21600"/>
                    <a:gd name="connsiteX21" fmla="*/ 11462 w 21600"/>
                    <a:gd name="connsiteY21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4917 w 21600"/>
                    <a:gd name="connsiteY9" fmla="*/ 21600 h 21600"/>
                    <a:gd name="connsiteX10" fmla="*/ 4805 w 21600"/>
                    <a:gd name="connsiteY10" fmla="*/ 18240 h 21600"/>
                    <a:gd name="connsiteX11" fmla="*/ 1285 w 21600"/>
                    <a:gd name="connsiteY11" fmla="*/ 17825 h 21600"/>
                    <a:gd name="connsiteX12" fmla="*/ 3330 w 21600"/>
                    <a:gd name="connsiteY12" fmla="*/ 15370 h 21600"/>
                    <a:gd name="connsiteX13" fmla="*/ 0 w 21600"/>
                    <a:gd name="connsiteY13" fmla="*/ 12877 h 21600"/>
                    <a:gd name="connsiteX14" fmla="*/ 3935 w 21600"/>
                    <a:gd name="connsiteY14" fmla="*/ 11592 h 21600"/>
                    <a:gd name="connsiteX15" fmla="*/ 1172 w 21600"/>
                    <a:gd name="connsiteY15" fmla="*/ 8270 h 21600"/>
                    <a:gd name="connsiteX16" fmla="*/ 5372 w 21600"/>
                    <a:gd name="connsiteY16" fmla="*/ 7817 h 21600"/>
                    <a:gd name="connsiteX17" fmla="*/ 4502 w 21600"/>
                    <a:gd name="connsiteY17" fmla="*/ 3625 h 21600"/>
                    <a:gd name="connsiteX18" fmla="*/ 8550 w 21600"/>
                    <a:gd name="connsiteY18" fmla="*/ 6382 h 21600"/>
                    <a:gd name="connsiteX19" fmla="*/ 9722 w 21600"/>
                    <a:gd name="connsiteY19" fmla="*/ 1887 h 21600"/>
                    <a:gd name="connsiteX20" fmla="*/ 11462 w 21600"/>
                    <a:gd name="connsiteY20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6380 w 21600"/>
                    <a:gd name="connsiteY7" fmla="*/ 12310 h 21600"/>
                    <a:gd name="connsiteX8" fmla="*/ 4917 w 21600"/>
                    <a:gd name="connsiteY8" fmla="*/ 21600 h 21600"/>
                    <a:gd name="connsiteX9" fmla="*/ 4805 w 21600"/>
                    <a:gd name="connsiteY9" fmla="*/ 18240 h 21600"/>
                    <a:gd name="connsiteX10" fmla="*/ 1285 w 21600"/>
                    <a:gd name="connsiteY10" fmla="*/ 17825 h 21600"/>
                    <a:gd name="connsiteX11" fmla="*/ 3330 w 21600"/>
                    <a:gd name="connsiteY11" fmla="*/ 15370 h 21600"/>
                    <a:gd name="connsiteX12" fmla="*/ 0 w 21600"/>
                    <a:gd name="connsiteY12" fmla="*/ 12877 h 21600"/>
                    <a:gd name="connsiteX13" fmla="*/ 3935 w 21600"/>
                    <a:gd name="connsiteY13" fmla="*/ 11592 h 21600"/>
                    <a:gd name="connsiteX14" fmla="*/ 1172 w 21600"/>
                    <a:gd name="connsiteY14" fmla="*/ 8270 h 21600"/>
                    <a:gd name="connsiteX15" fmla="*/ 5372 w 21600"/>
                    <a:gd name="connsiteY15" fmla="*/ 7817 h 21600"/>
                    <a:gd name="connsiteX16" fmla="*/ 4502 w 21600"/>
                    <a:gd name="connsiteY16" fmla="*/ 3625 h 21600"/>
                    <a:gd name="connsiteX17" fmla="*/ 8550 w 21600"/>
                    <a:gd name="connsiteY17" fmla="*/ 6382 h 21600"/>
                    <a:gd name="connsiteX18" fmla="*/ 9722 w 21600"/>
                    <a:gd name="connsiteY18" fmla="*/ 1887 h 21600"/>
                    <a:gd name="connsiteX19" fmla="*/ 11462 w 21600"/>
                    <a:gd name="connsiteY19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380 w 21600"/>
                    <a:gd name="connsiteY6" fmla="*/ 12310 h 21600"/>
                    <a:gd name="connsiteX7" fmla="*/ 4917 w 21600"/>
                    <a:gd name="connsiteY7" fmla="*/ 21600 h 21600"/>
                    <a:gd name="connsiteX8" fmla="*/ 4805 w 21600"/>
                    <a:gd name="connsiteY8" fmla="*/ 18240 h 21600"/>
                    <a:gd name="connsiteX9" fmla="*/ 1285 w 21600"/>
                    <a:gd name="connsiteY9" fmla="*/ 17825 h 21600"/>
                    <a:gd name="connsiteX10" fmla="*/ 3330 w 21600"/>
                    <a:gd name="connsiteY10" fmla="*/ 15370 h 21600"/>
                    <a:gd name="connsiteX11" fmla="*/ 0 w 21600"/>
                    <a:gd name="connsiteY11" fmla="*/ 12877 h 21600"/>
                    <a:gd name="connsiteX12" fmla="*/ 3935 w 21600"/>
                    <a:gd name="connsiteY12" fmla="*/ 11592 h 21600"/>
                    <a:gd name="connsiteX13" fmla="*/ 1172 w 21600"/>
                    <a:gd name="connsiteY13" fmla="*/ 8270 h 21600"/>
                    <a:gd name="connsiteX14" fmla="*/ 5372 w 21600"/>
                    <a:gd name="connsiteY14" fmla="*/ 7817 h 21600"/>
                    <a:gd name="connsiteX15" fmla="*/ 4502 w 21600"/>
                    <a:gd name="connsiteY15" fmla="*/ 3625 h 21600"/>
                    <a:gd name="connsiteX16" fmla="*/ 8550 w 21600"/>
                    <a:gd name="connsiteY16" fmla="*/ 6382 h 21600"/>
                    <a:gd name="connsiteX17" fmla="*/ 9722 w 21600"/>
                    <a:gd name="connsiteY17" fmla="*/ 1887 h 21600"/>
                    <a:gd name="connsiteX18" fmla="*/ 11462 w 21600"/>
                    <a:gd name="connsiteY18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4917 w 21600"/>
                    <a:gd name="connsiteY6" fmla="*/ 21600 h 21600"/>
                    <a:gd name="connsiteX7" fmla="*/ 4805 w 21600"/>
                    <a:gd name="connsiteY7" fmla="*/ 18240 h 21600"/>
                    <a:gd name="connsiteX8" fmla="*/ 1285 w 21600"/>
                    <a:gd name="connsiteY8" fmla="*/ 17825 h 21600"/>
                    <a:gd name="connsiteX9" fmla="*/ 3330 w 21600"/>
                    <a:gd name="connsiteY9" fmla="*/ 15370 h 21600"/>
                    <a:gd name="connsiteX10" fmla="*/ 0 w 21600"/>
                    <a:gd name="connsiteY10" fmla="*/ 12877 h 21600"/>
                    <a:gd name="connsiteX11" fmla="*/ 3935 w 21600"/>
                    <a:gd name="connsiteY11" fmla="*/ 11592 h 21600"/>
                    <a:gd name="connsiteX12" fmla="*/ 1172 w 21600"/>
                    <a:gd name="connsiteY12" fmla="*/ 8270 h 21600"/>
                    <a:gd name="connsiteX13" fmla="*/ 5372 w 21600"/>
                    <a:gd name="connsiteY13" fmla="*/ 7817 h 21600"/>
                    <a:gd name="connsiteX14" fmla="*/ 4502 w 21600"/>
                    <a:gd name="connsiteY14" fmla="*/ 3625 h 21600"/>
                    <a:gd name="connsiteX15" fmla="*/ 8550 w 21600"/>
                    <a:gd name="connsiteY15" fmla="*/ 6382 h 21600"/>
                    <a:gd name="connsiteX16" fmla="*/ 9722 w 21600"/>
                    <a:gd name="connsiteY16" fmla="*/ 1887 h 21600"/>
                    <a:gd name="connsiteX17" fmla="*/ 11462 w 21600"/>
                    <a:gd name="connsiteY17" fmla="*/ 4342 h 2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600" h="21600">
                      <a:moveTo>
                        <a:pt x="11462" y="4342"/>
                      </a:moveTo>
                      <a:lnTo>
                        <a:pt x="14790" y="0"/>
                      </a:lnTo>
                      <a:cubicBezTo>
                        <a:pt x="14702" y="1926"/>
                        <a:pt x="14613" y="3851"/>
                        <a:pt x="14525" y="5777"/>
                      </a:cubicBezTo>
                      <a:lnTo>
                        <a:pt x="18007" y="3172"/>
                      </a:lnTo>
                      <a:lnTo>
                        <a:pt x="16380" y="6532"/>
                      </a:lnTo>
                      <a:lnTo>
                        <a:pt x="21600" y="6645"/>
                      </a:lnTo>
                      <a:lnTo>
                        <a:pt x="4917" y="21600"/>
                      </a:lnTo>
                      <a:cubicBezTo>
                        <a:pt x="4880" y="20480"/>
                        <a:pt x="4842" y="19360"/>
                        <a:pt x="4805" y="18240"/>
                      </a:cubicBezTo>
                      <a:lnTo>
                        <a:pt x="1285" y="17825"/>
                      </a:lnTo>
                      <a:lnTo>
                        <a:pt x="3330" y="15370"/>
                      </a:lnTo>
                      <a:lnTo>
                        <a:pt x="0" y="12877"/>
                      </a:lnTo>
                      <a:lnTo>
                        <a:pt x="3935" y="11592"/>
                      </a:lnTo>
                      <a:lnTo>
                        <a:pt x="1172" y="8270"/>
                      </a:lnTo>
                      <a:lnTo>
                        <a:pt x="5372" y="7817"/>
                      </a:lnTo>
                      <a:lnTo>
                        <a:pt x="4502" y="3625"/>
                      </a:lnTo>
                      <a:lnTo>
                        <a:pt x="8550" y="6382"/>
                      </a:lnTo>
                      <a:lnTo>
                        <a:pt x="9722" y="1887"/>
                      </a:lnTo>
                      <a:lnTo>
                        <a:pt x="11462" y="434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3171D9-5C10-47EE-3871-740040727315}"/>
                  </a:ext>
                </a:extLst>
              </p:cNvPr>
              <p:cNvSpPr/>
              <p:nvPr/>
            </p:nvSpPr>
            <p:spPr>
              <a:xfrm>
                <a:off x="5898878" y="1600200"/>
                <a:ext cx="147435" cy="25679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98DEC0-7938-E0E0-116A-85B7FEB7D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295705" y="457505"/>
              <a:ext cx="3030762" cy="3030762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5D7C2F6-1685-DC5E-B8D1-0D74F3974453}"/>
                </a:ext>
              </a:extLst>
            </p:cNvPr>
            <p:cNvSpPr/>
            <p:nvPr/>
          </p:nvSpPr>
          <p:spPr>
            <a:xfrm rot="20689224">
              <a:off x="3680742" y="1717285"/>
              <a:ext cx="397801" cy="1119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25342E-8CA6-19C1-3556-2CDF8D525E67}"/>
                </a:ext>
              </a:extLst>
            </p:cNvPr>
            <p:cNvSpPr/>
            <p:nvPr/>
          </p:nvSpPr>
          <p:spPr>
            <a:xfrm rot="19267462">
              <a:off x="3643020" y="1120619"/>
              <a:ext cx="210819" cy="1119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5A85FDC-60E8-2144-9CD3-74CF76F7E322}"/>
                </a:ext>
              </a:extLst>
            </p:cNvPr>
            <p:cNvSpPr/>
            <p:nvPr/>
          </p:nvSpPr>
          <p:spPr>
            <a:xfrm rot="707059">
              <a:off x="3679712" y="2165853"/>
              <a:ext cx="399325" cy="1119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BE1009-36A6-CA4B-A253-56991DAC8BE8}"/>
                </a:ext>
              </a:extLst>
            </p:cNvPr>
            <p:cNvSpPr/>
            <p:nvPr/>
          </p:nvSpPr>
          <p:spPr>
            <a:xfrm rot="2202401">
              <a:off x="3491882" y="2580180"/>
              <a:ext cx="210819" cy="1119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82099BC-1C52-49BD-5807-7385BDDB6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629" y="284471"/>
            <a:ext cx="2236994" cy="2277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DCB802-D3C5-6ADE-8F5B-5CFF1A27C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79827" y="647937"/>
            <a:ext cx="2597360" cy="25973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5D2D4CF-317C-B1D0-7238-3E386413246A}"/>
              </a:ext>
            </a:extLst>
          </p:cNvPr>
          <p:cNvGrpSpPr/>
          <p:nvPr/>
        </p:nvGrpSpPr>
        <p:grpSpPr>
          <a:xfrm>
            <a:off x="21989176" y="617493"/>
            <a:ext cx="1943483" cy="2381746"/>
            <a:chOff x="5741982" y="4290182"/>
            <a:chExt cx="933079" cy="11434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26889D9-E52A-A9FC-59BF-F5156DF8556E}"/>
                </a:ext>
              </a:extLst>
            </p:cNvPr>
            <p:cNvGrpSpPr/>
            <p:nvPr/>
          </p:nvGrpSpPr>
          <p:grpSpPr>
            <a:xfrm>
              <a:off x="5741982" y="4290182"/>
              <a:ext cx="933079" cy="1143492"/>
              <a:chOff x="1108121" y="3227398"/>
              <a:chExt cx="933079" cy="114349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5C3EC6-9C8B-1067-4833-0BC624DBC324}"/>
                  </a:ext>
                </a:extLst>
              </p:cNvPr>
              <p:cNvSpPr/>
              <p:nvPr/>
            </p:nvSpPr>
            <p:spPr>
              <a:xfrm rot="2700000">
                <a:off x="1170288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21" name="Explosion: 14 Points 20">
                <a:extLst>
                  <a:ext uri="{FF2B5EF4-FFF2-40B4-BE49-F238E27FC236}">
                    <a16:creationId xmlns:a16="http://schemas.microsoft.com/office/drawing/2014/main" id="{6C1282B8-DAA7-9C24-4222-2758BC2B1E9C}"/>
                  </a:ext>
                </a:extLst>
              </p:cNvPr>
              <p:cNvSpPr/>
              <p:nvPr/>
            </p:nvSpPr>
            <p:spPr>
              <a:xfrm rot="9713129">
                <a:off x="1108121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4D2247-BCC6-C4A5-5B5C-E17BC4994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26183" y="4435826"/>
              <a:ext cx="720000" cy="7200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62EF72-8326-102B-87C5-C52B102505FD}"/>
              </a:ext>
            </a:extLst>
          </p:cNvPr>
          <p:cNvGrpSpPr/>
          <p:nvPr/>
        </p:nvGrpSpPr>
        <p:grpSpPr>
          <a:xfrm>
            <a:off x="24804150" y="345224"/>
            <a:ext cx="2189430" cy="2410908"/>
            <a:chOff x="10532399" y="4795826"/>
            <a:chExt cx="1051160" cy="11574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01B4956-A613-CA73-8F40-CF1CF9CC93CF}"/>
                </a:ext>
              </a:extLst>
            </p:cNvPr>
            <p:cNvGrpSpPr/>
            <p:nvPr/>
          </p:nvGrpSpPr>
          <p:grpSpPr>
            <a:xfrm>
              <a:off x="10532399" y="4795826"/>
              <a:ext cx="1051160" cy="1157493"/>
              <a:chOff x="4773862" y="1075334"/>
              <a:chExt cx="1051160" cy="1157493"/>
            </a:xfrm>
          </p:grpSpPr>
          <p:sp>
            <p:nvSpPr>
              <p:cNvPr id="42" name="Explosion: 14 Points 41">
                <a:extLst>
                  <a:ext uri="{FF2B5EF4-FFF2-40B4-BE49-F238E27FC236}">
                    <a16:creationId xmlns:a16="http://schemas.microsoft.com/office/drawing/2014/main" id="{4C64AD8A-2A0E-4BC1-F753-AA589F799F83}"/>
                  </a:ext>
                </a:extLst>
              </p:cNvPr>
              <p:cNvSpPr/>
              <p:nvPr/>
            </p:nvSpPr>
            <p:spPr>
              <a:xfrm rot="4636289">
                <a:off x="5222010" y="1424678"/>
                <a:ext cx="488180" cy="618983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8913977-182C-13A5-2E53-1BC935D38245}"/>
                  </a:ext>
                </a:extLst>
              </p:cNvPr>
              <p:cNvGrpSpPr/>
              <p:nvPr/>
            </p:nvGrpSpPr>
            <p:grpSpPr>
              <a:xfrm>
                <a:off x="4773862" y="1075334"/>
                <a:ext cx="1051160" cy="1157493"/>
                <a:chOff x="4773862" y="1075334"/>
                <a:chExt cx="1051160" cy="1157493"/>
              </a:xfrm>
            </p:grpSpPr>
            <p:sp>
              <p:nvSpPr>
                <p:cNvPr id="44" name="Explosion: 14 Points 43">
                  <a:extLst>
                    <a:ext uri="{FF2B5EF4-FFF2-40B4-BE49-F238E27FC236}">
                      <a16:creationId xmlns:a16="http://schemas.microsoft.com/office/drawing/2014/main" id="{36F4421B-6CFE-49A2-979F-E6F45F668104}"/>
                    </a:ext>
                  </a:extLst>
                </p:cNvPr>
                <p:cNvSpPr/>
                <p:nvPr/>
              </p:nvSpPr>
              <p:spPr>
                <a:xfrm rot="968220">
                  <a:off x="4855118" y="1075334"/>
                  <a:ext cx="902006" cy="1096609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sp>
              <p:nvSpPr>
                <p:cNvPr id="45" name="Explosion: 14 Points 44">
                  <a:extLst>
                    <a:ext uri="{FF2B5EF4-FFF2-40B4-BE49-F238E27FC236}">
                      <a16:creationId xmlns:a16="http://schemas.microsoft.com/office/drawing/2014/main" id="{8DEDA304-93C2-8E0B-C399-8619AFD2501A}"/>
                    </a:ext>
                  </a:extLst>
                </p:cNvPr>
                <p:cNvSpPr/>
                <p:nvPr/>
              </p:nvSpPr>
              <p:spPr>
                <a:xfrm rot="21340217">
                  <a:off x="4809530" y="1088205"/>
                  <a:ext cx="488180" cy="618983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00E9D8A-D525-1255-B41E-5852AA0080F6}"/>
                    </a:ext>
                  </a:extLst>
                </p:cNvPr>
                <p:cNvGrpSpPr/>
                <p:nvPr/>
              </p:nvGrpSpPr>
              <p:grpSpPr>
                <a:xfrm>
                  <a:off x="4773862" y="1089335"/>
                  <a:ext cx="1051160" cy="1143492"/>
                  <a:chOff x="2881094" y="3227398"/>
                  <a:chExt cx="1051160" cy="1143492"/>
                </a:xfrm>
              </p:grpSpPr>
              <p:sp>
                <p:nvSpPr>
                  <p:cNvPr id="50" name="Explosion: 14 Points 49">
                    <a:extLst>
                      <a:ext uri="{FF2B5EF4-FFF2-40B4-BE49-F238E27FC236}">
                        <a16:creationId xmlns:a16="http://schemas.microsoft.com/office/drawing/2014/main" id="{F0CCAF66-F89E-58B0-E47A-4A9567A73A93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881094" y="3323471"/>
                    <a:ext cx="796045" cy="978065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B24E641-9136-FDE7-21B0-31B20A200AD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061342" y="3397003"/>
                    <a:ext cx="72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/>
                  </a:p>
                </p:txBody>
              </p:sp>
              <p:sp>
                <p:nvSpPr>
                  <p:cNvPr id="52" name="Explosion: 14 Points 51">
                    <a:extLst>
                      <a:ext uri="{FF2B5EF4-FFF2-40B4-BE49-F238E27FC236}">
                        <a16:creationId xmlns:a16="http://schemas.microsoft.com/office/drawing/2014/main" id="{207C5E6F-FA15-D3A0-C076-62A2524DB315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999175" y="3227398"/>
                    <a:ext cx="933079" cy="1143492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</p:grpSp>
          </p:grp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5479D1D-0A9E-F01D-042F-EA4902EC0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56161" y="4976533"/>
              <a:ext cx="684000" cy="684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283CEB-210D-7089-69BA-84C53D6AB5A6}"/>
              </a:ext>
            </a:extLst>
          </p:cNvPr>
          <p:cNvGrpSpPr/>
          <p:nvPr/>
        </p:nvGrpSpPr>
        <p:grpSpPr>
          <a:xfrm>
            <a:off x="30466961" y="417059"/>
            <a:ext cx="2189430" cy="2381746"/>
            <a:chOff x="3138689" y="5061723"/>
            <a:chExt cx="1051160" cy="114349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3DA8B0A-E3BA-BD85-30FE-74D25FA4AA7D}"/>
                </a:ext>
              </a:extLst>
            </p:cNvPr>
            <p:cNvGrpSpPr/>
            <p:nvPr/>
          </p:nvGrpSpPr>
          <p:grpSpPr>
            <a:xfrm>
              <a:off x="3138689" y="5061723"/>
              <a:ext cx="1051160" cy="1143492"/>
              <a:chOff x="2881094" y="3227398"/>
              <a:chExt cx="1051160" cy="1143492"/>
            </a:xfrm>
          </p:grpSpPr>
          <p:sp>
            <p:nvSpPr>
              <p:cNvPr id="64" name="Explosion: 14 Points 63">
                <a:extLst>
                  <a:ext uri="{FF2B5EF4-FFF2-40B4-BE49-F238E27FC236}">
                    <a16:creationId xmlns:a16="http://schemas.microsoft.com/office/drawing/2014/main" id="{70D365C1-4781-A305-8A7C-F6A658416590}"/>
                  </a:ext>
                </a:extLst>
              </p:cNvPr>
              <p:cNvSpPr/>
              <p:nvPr/>
            </p:nvSpPr>
            <p:spPr>
              <a:xfrm rot="9713129">
                <a:off x="2881094" y="3323471"/>
                <a:ext cx="796045" cy="978065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24B7DA-4972-DC8A-49E8-C9429AC56401}"/>
                  </a:ext>
                </a:extLst>
              </p:cNvPr>
              <p:cNvSpPr/>
              <p:nvPr/>
            </p:nvSpPr>
            <p:spPr>
              <a:xfrm rot="2700000">
                <a:off x="3061342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66" name="Explosion: 14 Points 65">
                <a:extLst>
                  <a:ext uri="{FF2B5EF4-FFF2-40B4-BE49-F238E27FC236}">
                    <a16:creationId xmlns:a16="http://schemas.microsoft.com/office/drawing/2014/main" id="{03A88193-7B11-C1AB-EF95-997D72F762E7}"/>
                  </a:ext>
                </a:extLst>
              </p:cNvPr>
              <p:cNvSpPr/>
              <p:nvPr/>
            </p:nvSpPr>
            <p:spPr>
              <a:xfrm rot="9713129">
                <a:off x="2999175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pic>
          <p:nvPicPr>
            <p:cNvPr id="61" name="Graphic 60" descr="Drama">
              <a:extLst>
                <a:ext uri="{FF2B5EF4-FFF2-40B4-BE49-F238E27FC236}">
                  <a16:creationId xmlns:a16="http://schemas.microsoft.com/office/drawing/2014/main" id="{DE98E055-3621-8A8A-EFE9-3ADC5996B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0035" y="5292305"/>
              <a:ext cx="677545" cy="677545"/>
            </a:xfrm>
            <a:prstGeom prst="rect">
              <a:avLst/>
            </a:prstGeom>
          </p:spPr>
        </p:pic>
        <p:pic>
          <p:nvPicPr>
            <p:cNvPr id="62" name="Graphic 61" descr="Joker hat">
              <a:extLst>
                <a:ext uri="{FF2B5EF4-FFF2-40B4-BE49-F238E27FC236}">
                  <a16:creationId xmlns:a16="http://schemas.microsoft.com/office/drawing/2014/main" id="{3B60A467-1EBF-FBB6-CDA2-7694D7ED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426753">
              <a:off x="3459423" y="5072380"/>
              <a:ext cx="676347" cy="47891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0259EF5-BEDD-F0E1-7787-0BB606F96AAC}"/>
              </a:ext>
            </a:extLst>
          </p:cNvPr>
          <p:cNvGrpSpPr/>
          <p:nvPr/>
        </p:nvGrpSpPr>
        <p:grpSpPr>
          <a:xfrm>
            <a:off x="28140274" y="448583"/>
            <a:ext cx="2189430" cy="2381746"/>
            <a:chOff x="6269712" y="5208063"/>
            <a:chExt cx="1051160" cy="11434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AA76077-77A2-391A-3B46-E3A755FCFF57}"/>
                </a:ext>
              </a:extLst>
            </p:cNvPr>
            <p:cNvGrpSpPr/>
            <p:nvPr/>
          </p:nvGrpSpPr>
          <p:grpSpPr>
            <a:xfrm>
              <a:off x="6269712" y="5208063"/>
              <a:ext cx="1051160" cy="1143492"/>
              <a:chOff x="2881094" y="3227398"/>
              <a:chExt cx="1051160" cy="1143492"/>
            </a:xfrm>
          </p:grpSpPr>
          <p:sp>
            <p:nvSpPr>
              <p:cNvPr id="56" name="Explosion: 14 Points 55">
                <a:extLst>
                  <a:ext uri="{FF2B5EF4-FFF2-40B4-BE49-F238E27FC236}">
                    <a16:creationId xmlns:a16="http://schemas.microsoft.com/office/drawing/2014/main" id="{D193DB6A-CA48-E352-D987-18964EC8C9B6}"/>
                  </a:ext>
                </a:extLst>
              </p:cNvPr>
              <p:cNvSpPr/>
              <p:nvPr/>
            </p:nvSpPr>
            <p:spPr>
              <a:xfrm rot="9713129">
                <a:off x="2881094" y="3323471"/>
                <a:ext cx="796045" cy="978065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C15BECE-EFB3-E47B-6F70-94210A715FA3}"/>
                  </a:ext>
                </a:extLst>
              </p:cNvPr>
              <p:cNvSpPr/>
              <p:nvPr/>
            </p:nvSpPr>
            <p:spPr>
              <a:xfrm rot="2700000">
                <a:off x="3061342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58" name="Explosion: 14 Points 57">
                <a:extLst>
                  <a:ext uri="{FF2B5EF4-FFF2-40B4-BE49-F238E27FC236}">
                    <a16:creationId xmlns:a16="http://schemas.microsoft.com/office/drawing/2014/main" id="{67620259-ABDF-AB1B-08FE-FC5DD94DADAC}"/>
                  </a:ext>
                </a:extLst>
              </p:cNvPr>
              <p:cNvSpPr/>
              <p:nvPr/>
            </p:nvSpPr>
            <p:spPr>
              <a:xfrm rot="9713129">
                <a:off x="2999175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pic>
          <p:nvPicPr>
            <p:cNvPr id="67" name="Graphic 66" descr="Joker hat">
              <a:extLst>
                <a:ext uri="{FF2B5EF4-FFF2-40B4-BE49-F238E27FC236}">
                  <a16:creationId xmlns:a16="http://schemas.microsoft.com/office/drawing/2014/main" id="{C421C095-296A-19FC-1EC6-4FF4D013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20219" y="5303774"/>
              <a:ext cx="759210" cy="8640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F4899B-5B53-63E8-679B-B9724E46D1D0}"/>
              </a:ext>
            </a:extLst>
          </p:cNvPr>
          <p:cNvGrpSpPr/>
          <p:nvPr/>
        </p:nvGrpSpPr>
        <p:grpSpPr>
          <a:xfrm>
            <a:off x="8584121" y="8000460"/>
            <a:ext cx="10451073" cy="1986333"/>
            <a:chOff x="1343608" y="3877428"/>
            <a:chExt cx="5017630" cy="953652"/>
          </a:xfrm>
        </p:grpSpPr>
        <p:sp>
          <p:nvSpPr>
            <p:cNvPr id="71" name="Flowchart: Stored Data 70">
              <a:extLst>
                <a:ext uri="{FF2B5EF4-FFF2-40B4-BE49-F238E27FC236}">
                  <a16:creationId xmlns:a16="http://schemas.microsoft.com/office/drawing/2014/main" id="{CD6D1727-4D1D-0A5D-3AEC-A9D9A0EC14AC}"/>
                </a:ext>
              </a:extLst>
            </p:cNvPr>
            <p:cNvSpPr/>
            <p:nvPr/>
          </p:nvSpPr>
          <p:spPr>
            <a:xfrm flipH="1">
              <a:off x="1343608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72" name="Flowchart: Stored Data 71">
              <a:extLst>
                <a:ext uri="{FF2B5EF4-FFF2-40B4-BE49-F238E27FC236}">
                  <a16:creationId xmlns:a16="http://schemas.microsoft.com/office/drawing/2014/main" id="{AE42A27C-3DAF-9A58-AEB0-C8855F2FA3EF}"/>
                </a:ext>
              </a:extLst>
            </p:cNvPr>
            <p:cNvSpPr/>
            <p:nvPr/>
          </p:nvSpPr>
          <p:spPr>
            <a:xfrm flipH="1">
              <a:off x="4542546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73" name="Flowchart: Stored Data 72">
              <a:extLst>
                <a:ext uri="{FF2B5EF4-FFF2-40B4-BE49-F238E27FC236}">
                  <a16:creationId xmlns:a16="http://schemas.microsoft.com/office/drawing/2014/main" id="{21F8DBD6-BB02-D3F2-E828-7F2B02074DE7}"/>
                </a:ext>
              </a:extLst>
            </p:cNvPr>
            <p:cNvSpPr/>
            <p:nvPr/>
          </p:nvSpPr>
          <p:spPr>
            <a:xfrm flipH="1">
              <a:off x="2943077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AE40D6-9776-D8ED-82E2-6B9EE8D9B2DF}"/>
              </a:ext>
            </a:extLst>
          </p:cNvPr>
          <p:cNvGrpSpPr/>
          <p:nvPr/>
        </p:nvGrpSpPr>
        <p:grpSpPr>
          <a:xfrm>
            <a:off x="8584121" y="5796673"/>
            <a:ext cx="10451073" cy="1986333"/>
            <a:chOff x="1343608" y="3877428"/>
            <a:chExt cx="5017630" cy="953652"/>
          </a:xfrm>
        </p:grpSpPr>
        <p:sp>
          <p:nvSpPr>
            <p:cNvPr id="76" name="Flowchart: Stored Data 75">
              <a:extLst>
                <a:ext uri="{FF2B5EF4-FFF2-40B4-BE49-F238E27FC236}">
                  <a16:creationId xmlns:a16="http://schemas.microsoft.com/office/drawing/2014/main" id="{A98EBECE-A588-9460-6EDF-E27D87BC4FAA}"/>
                </a:ext>
              </a:extLst>
            </p:cNvPr>
            <p:cNvSpPr/>
            <p:nvPr/>
          </p:nvSpPr>
          <p:spPr>
            <a:xfrm flipH="1">
              <a:off x="1343608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77" name="Flowchart: Stored Data 76">
              <a:extLst>
                <a:ext uri="{FF2B5EF4-FFF2-40B4-BE49-F238E27FC236}">
                  <a16:creationId xmlns:a16="http://schemas.microsoft.com/office/drawing/2014/main" id="{9084A9FB-E872-4141-9C98-E6FE0BC40166}"/>
                </a:ext>
              </a:extLst>
            </p:cNvPr>
            <p:cNvSpPr/>
            <p:nvPr/>
          </p:nvSpPr>
          <p:spPr>
            <a:xfrm flipH="1">
              <a:off x="4542546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78" name="Flowchart: Stored Data 77">
              <a:extLst>
                <a:ext uri="{FF2B5EF4-FFF2-40B4-BE49-F238E27FC236}">
                  <a16:creationId xmlns:a16="http://schemas.microsoft.com/office/drawing/2014/main" id="{4276285C-7D6D-1344-1639-1763987E5B44}"/>
                </a:ext>
              </a:extLst>
            </p:cNvPr>
            <p:cNvSpPr/>
            <p:nvPr/>
          </p:nvSpPr>
          <p:spPr>
            <a:xfrm flipH="1">
              <a:off x="2943077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316862-1352-AD41-7273-8A1F9A7B45AE}"/>
              </a:ext>
            </a:extLst>
          </p:cNvPr>
          <p:cNvGrpSpPr/>
          <p:nvPr/>
        </p:nvGrpSpPr>
        <p:grpSpPr>
          <a:xfrm>
            <a:off x="8584121" y="10258881"/>
            <a:ext cx="10451073" cy="1986333"/>
            <a:chOff x="1343608" y="3877428"/>
            <a:chExt cx="5017630" cy="953652"/>
          </a:xfrm>
        </p:grpSpPr>
        <p:sp>
          <p:nvSpPr>
            <p:cNvPr id="80" name="Flowchart: Stored Data 79">
              <a:extLst>
                <a:ext uri="{FF2B5EF4-FFF2-40B4-BE49-F238E27FC236}">
                  <a16:creationId xmlns:a16="http://schemas.microsoft.com/office/drawing/2014/main" id="{981DCF3D-44A9-C9B3-9425-9A0A854ABB1A}"/>
                </a:ext>
              </a:extLst>
            </p:cNvPr>
            <p:cNvSpPr/>
            <p:nvPr/>
          </p:nvSpPr>
          <p:spPr>
            <a:xfrm flipH="1">
              <a:off x="1343608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81" name="Flowchart: Stored Data 80">
              <a:extLst>
                <a:ext uri="{FF2B5EF4-FFF2-40B4-BE49-F238E27FC236}">
                  <a16:creationId xmlns:a16="http://schemas.microsoft.com/office/drawing/2014/main" id="{8ACC37AD-2433-671D-8688-B125562A897C}"/>
                </a:ext>
              </a:extLst>
            </p:cNvPr>
            <p:cNvSpPr/>
            <p:nvPr/>
          </p:nvSpPr>
          <p:spPr>
            <a:xfrm flipH="1">
              <a:off x="4542546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82" name="Flowchart: Stored Data 81">
              <a:extLst>
                <a:ext uri="{FF2B5EF4-FFF2-40B4-BE49-F238E27FC236}">
                  <a16:creationId xmlns:a16="http://schemas.microsoft.com/office/drawing/2014/main" id="{85D6C36F-8FF5-DDBE-16B6-7D7A663D03EB}"/>
                </a:ext>
              </a:extLst>
            </p:cNvPr>
            <p:cNvSpPr/>
            <p:nvPr/>
          </p:nvSpPr>
          <p:spPr>
            <a:xfrm flipH="1">
              <a:off x="2943077" y="3877428"/>
              <a:ext cx="1818692" cy="953652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0E4727-5134-4807-5B0F-133A4B66C942}"/>
              </a:ext>
            </a:extLst>
          </p:cNvPr>
          <p:cNvGrpSpPr/>
          <p:nvPr/>
        </p:nvGrpSpPr>
        <p:grpSpPr>
          <a:xfrm>
            <a:off x="22053543" y="3123280"/>
            <a:ext cx="1943483" cy="2381746"/>
            <a:chOff x="6092474" y="3736671"/>
            <a:chExt cx="933079" cy="114349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3735239-40D2-4A55-E613-E1A2D0E02600}"/>
                </a:ext>
              </a:extLst>
            </p:cNvPr>
            <p:cNvGrpSpPr/>
            <p:nvPr/>
          </p:nvGrpSpPr>
          <p:grpSpPr>
            <a:xfrm>
              <a:off x="6092474" y="3736671"/>
              <a:ext cx="933079" cy="1143492"/>
              <a:chOff x="1108121" y="3227398"/>
              <a:chExt cx="933079" cy="114349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8198B37-07C5-8685-F16B-66A8742CB20A}"/>
                  </a:ext>
                </a:extLst>
              </p:cNvPr>
              <p:cNvSpPr/>
              <p:nvPr/>
            </p:nvSpPr>
            <p:spPr>
              <a:xfrm rot="2700000">
                <a:off x="1170288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87" name="Explosion: 14 Points 86">
                <a:extLst>
                  <a:ext uri="{FF2B5EF4-FFF2-40B4-BE49-F238E27FC236}">
                    <a16:creationId xmlns:a16="http://schemas.microsoft.com/office/drawing/2014/main" id="{0FFFFE5B-5E48-0AD6-DE80-4F17376E60D9}"/>
                  </a:ext>
                </a:extLst>
              </p:cNvPr>
              <p:cNvSpPr/>
              <p:nvPr/>
            </p:nvSpPr>
            <p:spPr>
              <a:xfrm rot="9713129">
                <a:off x="1108121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sp>
          <p:nvSpPr>
            <p:cNvPr id="91" name="Flowchart: Stored Data 90">
              <a:extLst>
                <a:ext uri="{FF2B5EF4-FFF2-40B4-BE49-F238E27FC236}">
                  <a16:creationId xmlns:a16="http://schemas.microsoft.com/office/drawing/2014/main" id="{66E41326-1C71-2F91-A703-2F8360284F0D}"/>
                </a:ext>
              </a:extLst>
            </p:cNvPr>
            <p:cNvSpPr/>
            <p:nvPr/>
          </p:nvSpPr>
          <p:spPr>
            <a:xfrm rot="16200000" flipH="1">
              <a:off x="6376976" y="4136177"/>
              <a:ext cx="275332" cy="260195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F2D514-EA30-7832-177D-35D797ACE2AE}"/>
              </a:ext>
            </a:extLst>
          </p:cNvPr>
          <p:cNvGrpSpPr/>
          <p:nvPr/>
        </p:nvGrpSpPr>
        <p:grpSpPr>
          <a:xfrm>
            <a:off x="24632285" y="3165954"/>
            <a:ext cx="2189430" cy="2381746"/>
            <a:chOff x="7231191" y="3355068"/>
            <a:chExt cx="1051160" cy="114349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217D65C-97D1-2688-D8ED-ECA2F8E6257E}"/>
                </a:ext>
              </a:extLst>
            </p:cNvPr>
            <p:cNvGrpSpPr/>
            <p:nvPr/>
          </p:nvGrpSpPr>
          <p:grpSpPr>
            <a:xfrm>
              <a:off x="7231191" y="3355068"/>
              <a:ext cx="1051160" cy="1143492"/>
              <a:chOff x="2881094" y="3227398"/>
              <a:chExt cx="1051160" cy="1143492"/>
            </a:xfrm>
          </p:grpSpPr>
          <p:sp>
            <p:nvSpPr>
              <p:cNvPr id="96" name="Explosion: 14 Points 95">
                <a:extLst>
                  <a:ext uri="{FF2B5EF4-FFF2-40B4-BE49-F238E27FC236}">
                    <a16:creationId xmlns:a16="http://schemas.microsoft.com/office/drawing/2014/main" id="{7A407496-0ACE-0041-D6CE-8B275563558A}"/>
                  </a:ext>
                </a:extLst>
              </p:cNvPr>
              <p:cNvSpPr/>
              <p:nvPr/>
            </p:nvSpPr>
            <p:spPr>
              <a:xfrm rot="9713129">
                <a:off x="2881094" y="3323471"/>
                <a:ext cx="796045" cy="978065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66075AA-4CB1-5C86-75A9-9071985A8429}"/>
                  </a:ext>
                </a:extLst>
              </p:cNvPr>
              <p:cNvSpPr/>
              <p:nvPr/>
            </p:nvSpPr>
            <p:spPr>
              <a:xfrm rot="2700000">
                <a:off x="3061342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98" name="Explosion: 14 Points 97">
                <a:extLst>
                  <a:ext uri="{FF2B5EF4-FFF2-40B4-BE49-F238E27FC236}">
                    <a16:creationId xmlns:a16="http://schemas.microsoft.com/office/drawing/2014/main" id="{76FDFF3C-21C2-0CB7-E689-491A4C8AD6CA}"/>
                  </a:ext>
                </a:extLst>
              </p:cNvPr>
              <p:cNvSpPr/>
              <p:nvPr/>
            </p:nvSpPr>
            <p:spPr>
              <a:xfrm rot="9713129">
                <a:off x="2999175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1CB4F3C-29F4-DE5F-E8CF-80921F6C8DF3}"/>
                </a:ext>
              </a:extLst>
            </p:cNvPr>
            <p:cNvGrpSpPr/>
            <p:nvPr/>
          </p:nvGrpSpPr>
          <p:grpSpPr>
            <a:xfrm>
              <a:off x="7641341" y="3619855"/>
              <a:ext cx="260195" cy="529635"/>
              <a:chOff x="7653250" y="3620530"/>
              <a:chExt cx="260195" cy="529635"/>
            </a:xfrm>
          </p:grpSpPr>
          <p:sp>
            <p:nvSpPr>
              <p:cNvPr id="103" name="Flowchart: Stored Data 102">
                <a:extLst>
                  <a:ext uri="{FF2B5EF4-FFF2-40B4-BE49-F238E27FC236}">
                    <a16:creationId xmlns:a16="http://schemas.microsoft.com/office/drawing/2014/main" id="{A603DF75-0F26-3B5C-0A30-DF92B57E7BC6}"/>
                  </a:ext>
                </a:extLst>
              </p:cNvPr>
              <p:cNvSpPr/>
              <p:nvPr/>
            </p:nvSpPr>
            <p:spPr>
              <a:xfrm rot="16200000" flipH="1">
                <a:off x="7645682" y="3882401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04" name="Flowchart: Stored Data 103">
                <a:extLst>
                  <a:ext uri="{FF2B5EF4-FFF2-40B4-BE49-F238E27FC236}">
                    <a16:creationId xmlns:a16="http://schemas.microsoft.com/office/drawing/2014/main" id="{269057D0-FE1A-F77C-5E70-98D846E6631A}"/>
                  </a:ext>
                </a:extLst>
              </p:cNvPr>
              <p:cNvSpPr/>
              <p:nvPr/>
            </p:nvSpPr>
            <p:spPr>
              <a:xfrm rot="16200000" flipH="1">
                <a:off x="7645682" y="3628098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727672D-26B5-8836-068D-358912D3615B}"/>
              </a:ext>
            </a:extLst>
          </p:cNvPr>
          <p:cNvGrpSpPr/>
          <p:nvPr/>
        </p:nvGrpSpPr>
        <p:grpSpPr>
          <a:xfrm>
            <a:off x="27730352" y="3379901"/>
            <a:ext cx="2189430" cy="2410908"/>
            <a:chOff x="8718594" y="3457785"/>
            <a:chExt cx="1051160" cy="115749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342CC3F-6827-00B8-B10F-55F7E59EFE87}"/>
                </a:ext>
              </a:extLst>
            </p:cNvPr>
            <p:cNvGrpSpPr/>
            <p:nvPr/>
          </p:nvGrpSpPr>
          <p:grpSpPr>
            <a:xfrm>
              <a:off x="8718594" y="3457785"/>
              <a:ext cx="1051160" cy="1157493"/>
              <a:chOff x="4773862" y="1075334"/>
              <a:chExt cx="1051160" cy="1157493"/>
            </a:xfrm>
          </p:grpSpPr>
          <p:sp>
            <p:nvSpPr>
              <p:cNvPr id="109" name="Explosion: 14 Points 108">
                <a:extLst>
                  <a:ext uri="{FF2B5EF4-FFF2-40B4-BE49-F238E27FC236}">
                    <a16:creationId xmlns:a16="http://schemas.microsoft.com/office/drawing/2014/main" id="{0EC6882F-1269-DD62-0A2C-6832ED99300A}"/>
                  </a:ext>
                </a:extLst>
              </p:cNvPr>
              <p:cNvSpPr/>
              <p:nvPr/>
            </p:nvSpPr>
            <p:spPr>
              <a:xfrm rot="4636289">
                <a:off x="5222010" y="1424678"/>
                <a:ext cx="488180" cy="618983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435DD89-8AF9-842E-DB65-835BE01ED3E5}"/>
                  </a:ext>
                </a:extLst>
              </p:cNvPr>
              <p:cNvGrpSpPr/>
              <p:nvPr/>
            </p:nvGrpSpPr>
            <p:grpSpPr>
              <a:xfrm>
                <a:off x="4773862" y="1075334"/>
                <a:ext cx="1051160" cy="1157493"/>
                <a:chOff x="4773862" y="1075334"/>
                <a:chExt cx="1051160" cy="1157493"/>
              </a:xfrm>
            </p:grpSpPr>
            <p:sp>
              <p:nvSpPr>
                <p:cNvPr id="111" name="Explosion: 14 Points 110">
                  <a:extLst>
                    <a:ext uri="{FF2B5EF4-FFF2-40B4-BE49-F238E27FC236}">
                      <a16:creationId xmlns:a16="http://schemas.microsoft.com/office/drawing/2014/main" id="{15AA5683-F998-B235-A383-4BB4A1C9147B}"/>
                    </a:ext>
                  </a:extLst>
                </p:cNvPr>
                <p:cNvSpPr/>
                <p:nvPr/>
              </p:nvSpPr>
              <p:spPr>
                <a:xfrm rot="968220">
                  <a:off x="4855118" y="1075334"/>
                  <a:ext cx="902006" cy="1096609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sp>
              <p:nvSpPr>
                <p:cNvPr id="112" name="Explosion: 14 Points 111">
                  <a:extLst>
                    <a:ext uri="{FF2B5EF4-FFF2-40B4-BE49-F238E27FC236}">
                      <a16:creationId xmlns:a16="http://schemas.microsoft.com/office/drawing/2014/main" id="{276F093B-7C09-118D-C998-0137E09C2CE0}"/>
                    </a:ext>
                  </a:extLst>
                </p:cNvPr>
                <p:cNvSpPr/>
                <p:nvPr/>
              </p:nvSpPr>
              <p:spPr>
                <a:xfrm rot="21340217">
                  <a:off x="4809530" y="1088205"/>
                  <a:ext cx="488180" cy="618983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D5F0D9CF-A61E-269F-7F76-AABFD47ACC2A}"/>
                    </a:ext>
                  </a:extLst>
                </p:cNvPr>
                <p:cNvGrpSpPr/>
                <p:nvPr/>
              </p:nvGrpSpPr>
              <p:grpSpPr>
                <a:xfrm>
                  <a:off x="4773862" y="1089335"/>
                  <a:ext cx="1051160" cy="1143492"/>
                  <a:chOff x="2881094" y="3227398"/>
                  <a:chExt cx="1051160" cy="1143492"/>
                </a:xfrm>
              </p:grpSpPr>
              <p:sp>
                <p:nvSpPr>
                  <p:cNvPr id="114" name="Explosion: 14 Points 113">
                    <a:extLst>
                      <a:ext uri="{FF2B5EF4-FFF2-40B4-BE49-F238E27FC236}">
                        <a16:creationId xmlns:a16="http://schemas.microsoft.com/office/drawing/2014/main" id="{4BA6E266-4DFF-453A-F2A4-699327BC901D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881094" y="3323471"/>
                    <a:ext cx="796045" cy="978065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E0DFBE48-DF68-FB97-C2E4-8685D1099A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061342" y="3397003"/>
                    <a:ext cx="72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/>
                  </a:p>
                </p:txBody>
              </p:sp>
              <p:sp>
                <p:nvSpPr>
                  <p:cNvPr id="116" name="Explosion: 14 Points 115">
                    <a:extLst>
                      <a:ext uri="{FF2B5EF4-FFF2-40B4-BE49-F238E27FC236}">
                        <a16:creationId xmlns:a16="http://schemas.microsoft.com/office/drawing/2014/main" id="{4B59B60C-FAEF-431E-C29D-3443F1A0A33E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999175" y="3227398"/>
                    <a:ext cx="933079" cy="1143492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</p:grp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4F5BE6A-3BCA-8913-3E8C-DCA5763FBEE5}"/>
                </a:ext>
              </a:extLst>
            </p:cNvPr>
            <p:cNvGrpSpPr/>
            <p:nvPr/>
          </p:nvGrpSpPr>
          <p:grpSpPr>
            <a:xfrm>
              <a:off x="9128744" y="3602674"/>
              <a:ext cx="260195" cy="782083"/>
              <a:chOff x="9128744" y="3499470"/>
              <a:chExt cx="260195" cy="782083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409A530-C8ED-2565-0F77-03D5B15A1471}"/>
                  </a:ext>
                </a:extLst>
              </p:cNvPr>
              <p:cNvGrpSpPr/>
              <p:nvPr/>
            </p:nvGrpSpPr>
            <p:grpSpPr>
              <a:xfrm>
                <a:off x="9128744" y="3751918"/>
                <a:ext cx="260195" cy="529635"/>
                <a:chOff x="7653250" y="3620530"/>
                <a:chExt cx="260195" cy="529635"/>
              </a:xfrm>
            </p:grpSpPr>
            <p:sp>
              <p:nvSpPr>
                <p:cNvPr id="118" name="Flowchart: Stored Data 117">
                  <a:extLst>
                    <a:ext uri="{FF2B5EF4-FFF2-40B4-BE49-F238E27FC236}">
                      <a16:creationId xmlns:a16="http://schemas.microsoft.com/office/drawing/2014/main" id="{F3E3D8CB-065F-6656-513B-97A65BB4740D}"/>
                    </a:ext>
                  </a:extLst>
                </p:cNvPr>
                <p:cNvSpPr/>
                <p:nvPr/>
              </p:nvSpPr>
              <p:spPr>
                <a:xfrm rot="16200000" flipH="1">
                  <a:off x="7645682" y="3882401"/>
                  <a:ext cx="275332" cy="260195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119" name="Flowchart: Stored Data 118">
                  <a:extLst>
                    <a:ext uri="{FF2B5EF4-FFF2-40B4-BE49-F238E27FC236}">
                      <a16:creationId xmlns:a16="http://schemas.microsoft.com/office/drawing/2014/main" id="{13A91E56-3879-5C2B-3B8D-C4C8B8AFBE03}"/>
                    </a:ext>
                  </a:extLst>
                </p:cNvPr>
                <p:cNvSpPr/>
                <p:nvPr/>
              </p:nvSpPr>
              <p:spPr>
                <a:xfrm rot="16200000" flipH="1">
                  <a:off x="7645682" y="3628098"/>
                  <a:ext cx="275332" cy="260195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  <p:sp>
            <p:nvSpPr>
              <p:cNvPr id="121" name="Flowchart: Stored Data 120">
                <a:extLst>
                  <a:ext uri="{FF2B5EF4-FFF2-40B4-BE49-F238E27FC236}">
                    <a16:creationId xmlns:a16="http://schemas.microsoft.com/office/drawing/2014/main" id="{F62432D8-8FD0-E280-E4C8-7158721DBEE9}"/>
                  </a:ext>
                </a:extLst>
              </p:cNvPr>
              <p:cNvSpPr/>
              <p:nvPr/>
            </p:nvSpPr>
            <p:spPr>
              <a:xfrm rot="16200000" flipH="1">
                <a:off x="9121176" y="3507038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F494DC-BCDC-5533-3163-B65D309D4833}"/>
              </a:ext>
            </a:extLst>
          </p:cNvPr>
          <p:cNvGrpSpPr/>
          <p:nvPr/>
        </p:nvGrpSpPr>
        <p:grpSpPr>
          <a:xfrm>
            <a:off x="22027680" y="6425958"/>
            <a:ext cx="1943483" cy="2381746"/>
            <a:chOff x="6092474" y="3736671"/>
            <a:chExt cx="933079" cy="1143492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A576F43-23F3-7945-EA24-CF58A0544F3A}"/>
                </a:ext>
              </a:extLst>
            </p:cNvPr>
            <p:cNvGrpSpPr/>
            <p:nvPr/>
          </p:nvGrpSpPr>
          <p:grpSpPr>
            <a:xfrm>
              <a:off x="6092474" y="3736671"/>
              <a:ext cx="933079" cy="1143492"/>
              <a:chOff x="1108121" y="3227398"/>
              <a:chExt cx="933079" cy="114349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B2B9D9-1660-9903-8CDF-99AB0D3A7E89}"/>
                  </a:ext>
                </a:extLst>
              </p:cNvPr>
              <p:cNvSpPr/>
              <p:nvPr/>
            </p:nvSpPr>
            <p:spPr>
              <a:xfrm rot="2700000">
                <a:off x="1170288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29" name="Explosion: 14 Points 128">
                <a:extLst>
                  <a:ext uri="{FF2B5EF4-FFF2-40B4-BE49-F238E27FC236}">
                    <a16:creationId xmlns:a16="http://schemas.microsoft.com/office/drawing/2014/main" id="{A38790E6-822B-8603-7284-A9291B26D9C8}"/>
                  </a:ext>
                </a:extLst>
              </p:cNvPr>
              <p:cNvSpPr/>
              <p:nvPr/>
            </p:nvSpPr>
            <p:spPr>
              <a:xfrm rot="9713129">
                <a:off x="1108121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sp>
          <p:nvSpPr>
            <p:cNvPr id="127" name="Flowchart: Stored Data 126">
              <a:extLst>
                <a:ext uri="{FF2B5EF4-FFF2-40B4-BE49-F238E27FC236}">
                  <a16:creationId xmlns:a16="http://schemas.microsoft.com/office/drawing/2014/main" id="{7F395316-A17B-142C-312B-94669B75EB9D}"/>
                </a:ext>
              </a:extLst>
            </p:cNvPr>
            <p:cNvSpPr/>
            <p:nvPr/>
          </p:nvSpPr>
          <p:spPr>
            <a:xfrm flipH="1">
              <a:off x="6376976" y="4136177"/>
              <a:ext cx="275332" cy="260195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5AA2C07-FECD-2A85-E2EA-445B47C93F09}"/>
              </a:ext>
            </a:extLst>
          </p:cNvPr>
          <p:cNvGrpSpPr/>
          <p:nvPr/>
        </p:nvGrpSpPr>
        <p:grpSpPr>
          <a:xfrm>
            <a:off x="24488810" y="6452440"/>
            <a:ext cx="2189430" cy="2381746"/>
            <a:chOff x="8347084" y="3097860"/>
            <a:chExt cx="1051160" cy="114349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1BDB200-4C19-2340-97D5-91AF20F43730}"/>
                </a:ext>
              </a:extLst>
            </p:cNvPr>
            <p:cNvGrpSpPr/>
            <p:nvPr/>
          </p:nvGrpSpPr>
          <p:grpSpPr>
            <a:xfrm>
              <a:off x="8347084" y="3097860"/>
              <a:ext cx="1051160" cy="1143492"/>
              <a:chOff x="2881094" y="3227398"/>
              <a:chExt cx="1051160" cy="1143492"/>
            </a:xfrm>
          </p:grpSpPr>
          <p:sp>
            <p:nvSpPr>
              <p:cNvPr id="135" name="Explosion: 14 Points 134">
                <a:extLst>
                  <a:ext uri="{FF2B5EF4-FFF2-40B4-BE49-F238E27FC236}">
                    <a16:creationId xmlns:a16="http://schemas.microsoft.com/office/drawing/2014/main" id="{5FCD6FEE-5F6F-537B-514D-91746D51726B}"/>
                  </a:ext>
                </a:extLst>
              </p:cNvPr>
              <p:cNvSpPr/>
              <p:nvPr/>
            </p:nvSpPr>
            <p:spPr>
              <a:xfrm rot="9713129">
                <a:off x="2881094" y="3323471"/>
                <a:ext cx="796045" cy="978065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FD2FB2C-A567-8CB1-8286-69983E74DC36}"/>
                  </a:ext>
                </a:extLst>
              </p:cNvPr>
              <p:cNvSpPr/>
              <p:nvPr/>
            </p:nvSpPr>
            <p:spPr>
              <a:xfrm rot="2700000">
                <a:off x="3061342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37" name="Explosion: 14 Points 136">
                <a:extLst>
                  <a:ext uri="{FF2B5EF4-FFF2-40B4-BE49-F238E27FC236}">
                    <a16:creationId xmlns:a16="http://schemas.microsoft.com/office/drawing/2014/main" id="{30F89E5D-9E47-2465-2147-A5949B765040}"/>
                  </a:ext>
                </a:extLst>
              </p:cNvPr>
              <p:cNvSpPr/>
              <p:nvPr/>
            </p:nvSpPr>
            <p:spPr>
              <a:xfrm rot="9713129">
                <a:off x="2999175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FE6A515F-BE13-4104-67D1-85F45E67C39F}"/>
                </a:ext>
              </a:extLst>
            </p:cNvPr>
            <p:cNvGrpSpPr/>
            <p:nvPr/>
          </p:nvGrpSpPr>
          <p:grpSpPr>
            <a:xfrm rot="5400000">
              <a:off x="8745310" y="3350761"/>
              <a:ext cx="260233" cy="553445"/>
              <a:chOff x="9468547" y="2830775"/>
              <a:chExt cx="260233" cy="553445"/>
            </a:xfrm>
          </p:grpSpPr>
          <p:sp>
            <p:nvSpPr>
              <p:cNvPr id="153" name="Flowchart: Stored Data 152">
                <a:extLst>
                  <a:ext uri="{FF2B5EF4-FFF2-40B4-BE49-F238E27FC236}">
                    <a16:creationId xmlns:a16="http://schemas.microsoft.com/office/drawing/2014/main" id="{2E9CA005-36BD-12E0-3416-7A0BB7DC81DA}"/>
                  </a:ext>
                </a:extLst>
              </p:cNvPr>
              <p:cNvSpPr/>
              <p:nvPr/>
            </p:nvSpPr>
            <p:spPr>
              <a:xfrm rot="16200000" flipH="1">
                <a:off x="9461017" y="3116456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54" name="Flowchart: Stored Data 153">
                <a:extLst>
                  <a:ext uri="{FF2B5EF4-FFF2-40B4-BE49-F238E27FC236}">
                    <a16:creationId xmlns:a16="http://schemas.microsoft.com/office/drawing/2014/main" id="{2960D92B-1B9F-AB1D-4556-DA5055758952}"/>
                  </a:ext>
                </a:extLst>
              </p:cNvPr>
              <p:cNvSpPr/>
              <p:nvPr/>
            </p:nvSpPr>
            <p:spPr>
              <a:xfrm rot="16200000" flipH="1">
                <a:off x="9460979" y="2838343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4A55004-79E7-EEC4-FD39-611E6A9AD52C}"/>
              </a:ext>
            </a:extLst>
          </p:cNvPr>
          <p:cNvGrpSpPr/>
          <p:nvPr/>
        </p:nvGrpSpPr>
        <p:grpSpPr>
          <a:xfrm>
            <a:off x="27586878" y="6666387"/>
            <a:ext cx="2189430" cy="2410908"/>
            <a:chOff x="9834487" y="3200577"/>
            <a:chExt cx="1051160" cy="115749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44E1840-E957-DB16-743A-DCCA533C8EC6}"/>
                </a:ext>
              </a:extLst>
            </p:cNvPr>
            <p:cNvGrpSpPr/>
            <p:nvPr/>
          </p:nvGrpSpPr>
          <p:grpSpPr>
            <a:xfrm>
              <a:off x="9834487" y="3200577"/>
              <a:ext cx="1051160" cy="1157493"/>
              <a:chOff x="4773862" y="1075334"/>
              <a:chExt cx="1051160" cy="1157493"/>
            </a:xfrm>
          </p:grpSpPr>
          <p:sp>
            <p:nvSpPr>
              <p:cNvPr id="145" name="Explosion: 14 Points 144">
                <a:extLst>
                  <a:ext uri="{FF2B5EF4-FFF2-40B4-BE49-F238E27FC236}">
                    <a16:creationId xmlns:a16="http://schemas.microsoft.com/office/drawing/2014/main" id="{DE73AADC-4896-4E28-C46D-4CFE8A09C7EC}"/>
                  </a:ext>
                </a:extLst>
              </p:cNvPr>
              <p:cNvSpPr/>
              <p:nvPr/>
            </p:nvSpPr>
            <p:spPr>
              <a:xfrm rot="4636289">
                <a:off x="5222010" y="1424678"/>
                <a:ext cx="488180" cy="618983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E84160F-83E3-FE16-CADC-37724C164599}"/>
                  </a:ext>
                </a:extLst>
              </p:cNvPr>
              <p:cNvGrpSpPr/>
              <p:nvPr/>
            </p:nvGrpSpPr>
            <p:grpSpPr>
              <a:xfrm>
                <a:off x="4773862" y="1075334"/>
                <a:ext cx="1051160" cy="1157493"/>
                <a:chOff x="4773862" y="1075334"/>
                <a:chExt cx="1051160" cy="1157493"/>
              </a:xfrm>
            </p:grpSpPr>
            <p:sp>
              <p:nvSpPr>
                <p:cNvPr id="147" name="Explosion: 14 Points 146">
                  <a:extLst>
                    <a:ext uri="{FF2B5EF4-FFF2-40B4-BE49-F238E27FC236}">
                      <a16:creationId xmlns:a16="http://schemas.microsoft.com/office/drawing/2014/main" id="{499D6AD4-16C5-7324-D5FD-E9EAC0DBD38C}"/>
                    </a:ext>
                  </a:extLst>
                </p:cNvPr>
                <p:cNvSpPr/>
                <p:nvPr/>
              </p:nvSpPr>
              <p:spPr>
                <a:xfrm rot="968220">
                  <a:off x="4855118" y="1075334"/>
                  <a:ext cx="902006" cy="1096609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sp>
              <p:nvSpPr>
                <p:cNvPr id="148" name="Explosion: 14 Points 147">
                  <a:extLst>
                    <a:ext uri="{FF2B5EF4-FFF2-40B4-BE49-F238E27FC236}">
                      <a16:creationId xmlns:a16="http://schemas.microsoft.com/office/drawing/2014/main" id="{21801832-6239-EDBC-AFF1-6B5CC6C5FAC3}"/>
                    </a:ext>
                  </a:extLst>
                </p:cNvPr>
                <p:cNvSpPr/>
                <p:nvPr/>
              </p:nvSpPr>
              <p:spPr>
                <a:xfrm rot="21340217">
                  <a:off x="4809530" y="1088205"/>
                  <a:ext cx="488180" cy="618983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EED939EB-CC2E-E4B2-1831-40AECF928DC9}"/>
                    </a:ext>
                  </a:extLst>
                </p:cNvPr>
                <p:cNvGrpSpPr/>
                <p:nvPr/>
              </p:nvGrpSpPr>
              <p:grpSpPr>
                <a:xfrm>
                  <a:off x="4773862" y="1089335"/>
                  <a:ext cx="1051160" cy="1143492"/>
                  <a:chOff x="2881094" y="3227398"/>
                  <a:chExt cx="1051160" cy="1143492"/>
                </a:xfrm>
              </p:grpSpPr>
              <p:sp>
                <p:nvSpPr>
                  <p:cNvPr id="150" name="Explosion: 14 Points 149">
                    <a:extLst>
                      <a:ext uri="{FF2B5EF4-FFF2-40B4-BE49-F238E27FC236}">
                        <a16:creationId xmlns:a16="http://schemas.microsoft.com/office/drawing/2014/main" id="{0A2312B7-16BB-D818-0B60-E5F1BB9E971A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881094" y="3323471"/>
                    <a:ext cx="796045" cy="978065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42DCC4E-8B19-A093-0064-738DB4179F7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061342" y="3397003"/>
                    <a:ext cx="72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/>
                  </a:p>
                </p:txBody>
              </p:sp>
              <p:sp>
                <p:nvSpPr>
                  <p:cNvPr id="152" name="Explosion: 14 Points 151">
                    <a:extLst>
                      <a:ext uri="{FF2B5EF4-FFF2-40B4-BE49-F238E27FC236}">
                        <a16:creationId xmlns:a16="http://schemas.microsoft.com/office/drawing/2014/main" id="{AE418C2E-D3ED-1EFC-307B-A0EDB41F0104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999175" y="3227398"/>
                    <a:ext cx="933079" cy="1143492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</p:grp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E170E7D-1FBC-8279-A465-ADD1E8AD1B46}"/>
                </a:ext>
              </a:extLst>
            </p:cNvPr>
            <p:cNvGrpSpPr/>
            <p:nvPr/>
          </p:nvGrpSpPr>
          <p:grpSpPr>
            <a:xfrm>
              <a:off x="9972463" y="3613711"/>
              <a:ext cx="812511" cy="260195"/>
              <a:chOff x="9321498" y="4412157"/>
              <a:chExt cx="812511" cy="260195"/>
            </a:xfrm>
          </p:grpSpPr>
          <p:sp>
            <p:nvSpPr>
              <p:cNvPr id="166" name="Flowchart: Stored Data 165">
                <a:extLst>
                  <a:ext uri="{FF2B5EF4-FFF2-40B4-BE49-F238E27FC236}">
                    <a16:creationId xmlns:a16="http://schemas.microsoft.com/office/drawing/2014/main" id="{5AE66C69-D34B-2AB1-1F15-3361E98FF692}"/>
                  </a:ext>
                </a:extLst>
              </p:cNvPr>
              <p:cNvSpPr/>
              <p:nvPr/>
            </p:nvSpPr>
            <p:spPr>
              <a:xfrm flipH="1">
                <a:off x="9321498" y="4412157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67" name="Flowchart: Stored Data 166">
                <a:extLst>
                  <a:ext uri="{FF2B5EF4-FFF2-40B4-BE49-F238E27FC236}">
                    <a16:creationId xmlns:a16="http://schemas.microsoft.com/office/drawing/2014/main" id="{B181EF8E-3353-865C-3A7F-F6DB59786040}"/>
                  </a:ext>
                </a:extLst>
              </p:cNvPr>
              <p:cNvSpPr/>
              <p:nvPr/>
            </p:nvSpPr>
            <p:spPr>
              <a:xfrm flipH="1">
                <a:off x="9590087" y="4412157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68" name="Flowchart: Stored Data 167">
                <a:extLst>
                  <a:ext uri="{FF2B5EF4-FFF2-40B4-BE49-F238E27FC236}">
                    <a16:creationId xmlns:a16="http://schemas.microsoft.com/office/drawing/2014/main" id="{B12854FA-78A8-F19B-5205-7B7E6585C6AE}"/>
                  </a:ext>
                </a:extLst>
              </p:cNvPr>
              <p:cNvSpPr/>
              <p:nvPr/>
            </p:nvSpPr>
            <p:spPr>
              <a:xfrm flipH="1">
                <a:off x="9858677" y="4412157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72A5550-C03D-DE14-D694-BEACCE4074EE}"/>
              </a:ext>
            </a:extLst>
          </p:cNvPr>
          <p:cNvGrpSpPr/>
          <p:nvPr/>
        </p:nvGrpSpPr>
        <p:grpSpPr>
          <a:xfrm>
            <a:off x="28688631" y="9290442"/>
            <a:ext cx="2189430" cy="2410908"/>
            <a:chOff x="9152150" y="4525030"/>
            <a:chExt cx="1051160" cy="1157493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1F2D853-498C-0223-A4AC-AD8CBABA2223}"/>
                </a:ext>
              </a:extLst>
            </p:cNvPr>
            <p:cNvGrpSpPr/>
            <p:nvPr/>
          </p:nvGrpSpPr>
          <p:grpSpPr>
            <a:xfrm>
              <a:off x="9152150" y="4525030"/>
              <a:ext cx="1051160" cy="1157493"/>
              <a:chOff x="4773862" y="1075334"/>
              <a:chExt cx="1051160" cy="1157493"/>
            </a:xfrm>
          </p:grpSpPr>
          <p:sp>
            <p:nvSpPr>
              <p:cNvPr id="170" name="Explosion: 14 Points 169">
                <a:extLst>
                  <a:ext uri="{FF2B5EF4-FFF2-40B4-BE49-F238E27FC236}">
                    <a16:creationId xmlns:a16="http://schemas.microsoft.com/office/drawing/2014/main" id="{044AC115-B158-CBB0-89D7-97E9A0A970A3}"/>
                  </a:ext>
                </a:extLst>
              </p:cNvPr>
              <p:cNvSpPr/>
              <p:nvPr/>
            </p:nvSpPr>
            <p:spPr>
              <a:xfrm rot="4636289">
                <a:off x="5222010" y="1424678"/>
                <a:ext cx="488180" cy="618983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4DFE1A8-CD0F-4141-7B7A-557BD46AD274}"/>
                  </a:ext>
                </a:extLst>
              </p:cNvPr>
              <p:cNvGrpSpPr/>
              <p:nvPr/>
            </p:nvGrpSpPr>
            <p:grpSpPr>
              <a:xfrm>
                <a:off x="4773862" y="1075334"/>
                <a:ext cx="1051160" cy="1157493"/>
                <a:chOff x="4773862" y="1075334"/>
                <a:chExt cx="1051160" cy="1157493"/>
              </a:xfrm>
            </p:grpSpPr>
            <p:sp>
              <p:nvSpPr>
                <p:cNvPr id="172" name="Explosion: 14 Points 171">
                  <a:extLst>
                    <a:ext uri="{FF2B5EF4-FFF2-40B4-BE49-F238E27FC236}">
                      <a16:creationId xmlns:a16="http://schemas.microsoft.com/office/drawing/2014/main" id="{414671CF-EAA7-CAB8-819F-FD6F1BDBB08F}"/>
                    </a:ext>
                  </a:extLst>
                </p:cNvPr>
                <p:cNvSpPr/>
                <p:nvPr/>
              </p:nvSpPr>
              <p:spPr>
                <a:xfrm rot="968220">
                  <a:off x="4855118" y="1075334"/>
                  <a:ext cx="902006" cy="1096609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sp>
              <p:nvSpPr>
                <p:cNvPr id="173" name="Explosion: 14 Points 172">
                  <a:extLst>
                    <a:ext uri="{FF2B5EF4-FFF2-40B4-BE49-F238E27FC236}">
                      <a16:creationId xmlns:a16="http://schemas.microsoft.com/office/drawing/2014/main" id="{14E6B689-40FE-65BC-3FE7-0A3E007A5899}"/>
                    </a:ext>
                  </a:extLst>
                </p:cNvPr>
                <p:cNvSpPr/>
                <p:nvPr/>
              </p:nvSpPr>
              <p:spPr>
                <a:xfrm rot="21340217">
                  <a:off x="4809530" y="1088205"/>
                  <a:ext cx="488180" cy="618983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7FDF9396-E510-FADB-84F1-C6748199ABA1}"/>
                    </a:ext>
                  </a:extLst>
                </p:cNvPr>
                <p:cNvGrpSpPr/>
                <p:nvPr/>
              </p:nvGrpSpPr>
              <p:grpSpPr>
                <a:xfrm>
                  <a:off x="4773862" y="1089335"/>
                  <a:ext cx="1051160" cy="1143492"/>
                  <a:chOff x="2881094" y="3227398"/>
                  <a:chExt cx="1051160" cy="1143492"/>
                </a:xfrm>
              </p:grpSpPr>
              <p:sp>
                <p:nvSpPr>
                  <p:cNvPr id="175" name="Explosion: 14 Points 174">
                    <a:extLst>
                      <a:ext uri="{FF2B5EF4-FFF2-40B4-BE49-F238E27FC236}">
                        <a16:creationId xmlns:a16="http://schemas.microsoft.com/office/drawing/2014/main" id="{821BE6C8-4C2C-51FE-E0DF-AB2F2ACC8FA5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881094" y="3323471"/>
                    <a:ext cx="796045" cy="978065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8967853B-E141-8A86-4B6B-4EFA2033F35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061342" y="3397003"/>
                    <a:ext cx="72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/>
                  </a:p>
                </p:txBody>
              </p:sp>
              <p:sp>
                <p:nvSpPr>
                  <p:cNvPr id="177" name="Explosion: 14 Points 176">
                    <a:extLst>
                      <a:ext uri="{FF2B5EF4-FFF2-40B4-BE49-F238E27FC236}">
                        <a16:creationId xmlns:a16="http://schemas.microsoft.com/office/drawing/2014/main" id="{4CEA437F-8A3F-B5E0-C8AA-70D664C186CD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2999175" y="3227398"/>
                    <a:ext cx="933079" cy="1143492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</p:grp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FE6A5C8-3FFE-7E15-0280-24CD447D4F23}"/>
                </a:ext>
              </a:extLst>
            </p:cNvPr>
            <p:cNvGrpSpPr/>
            <p:nvPr/>
          </p:nvGrpSpPr>
          <p:grpSpPr>
            <a:xfrm>
              <a:off x="9278624" y="4899959"/>
              <a:ext cx="872987" cy="315834"/>
              <a:chOff x="9329477" y="4383582"/>
              <a:chExt cx="872987" cy="315834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DC302E8-63C6-F003-3A94-59F123073A66}"/>
                  </a:ext>
                </a:extLst>
              </p:cNvPr>
              <p:cNvGrpSpPr/>
              <p:nvPr/>
            </p:nvGrpSpPr>
            <p:grpSpPr>
              <a:xfrm>
                <a:off x="9335784" y="4412157"/>
                <a:ext cx="783939" cy="260195"/>
                <a:chOff x="9335784" y="4412157"/>
                <a:chExt cx="783939" cy="260195"/>
              </a:xfrm>
            </p:grpSpPr>
            <p:sp>
              <p:nvSpPr>
                <p:cNvPr id="188" name="Flowchart: Stored Data 187">
                  <a:extLst>
                    <a:ext uri="{FF2B5EF4-FFF2-40B4-BE49-F238E27FC236}">
                      <a16:creationId xmlns:a16="http://schemas.microsoft.com/office/drawing/2014/main" id="{604108B3-96A1-228B-C45B-BCB03EC5A73A}"/>
                    </a:ext>
                  </a:extLst>
                </p:cNvPr>
                <p:cNvSpPr/>
                <p:nvPr/>
              </p:nvSpPr>
              <p:spPr>
                <a:xfrm flipH="1">
                  <a:off x="9335784" y="4412157"/>
                  <a:ext cx="275332" cy="260195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189" name="Flowchart: Stored Data 188">
                  <a:extLst>
                    <a:ext uri="{FF2B5EF4-FFF2-40B4-BE49-F238E27FC236}">
                      <a16:creationId xmlns:a16="http://schemas.microsoft.com/office/drawing/2014/main" id="{0C8F8B30-CE15-650C-69E9-C0D37CE2E021}"/>
                    </a:ext>
                  </a:extLst>
                </p:cNvPr>
                <p:cNvSpPr/>
                <p:nvPr/>
              </p:nvSpPr>
              <p:spPr>
                <a:xfrm flipH="1">
                  <a:off x="9590087" y="4412157"/>
                  <a:ext cx="275332" cy="260195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190" name="Flowchart: Stored Data 189">
                  <a:extLst>
                    <a:ext uri="{FF2B5EF4-FFF2-40B4-BE49-F238E27FC236}">
                      <a16:creationId xmlns:a16="http://schemas.microsoft.com/office/drawing/2014/main" id="{C68C5FCD-081B-8BD1-B835-FA0E1EED5E59}"/>
                    </a:ext>
                  </a:extLst>
                </p:cNvPr>
                <p:cNvSpPr/>
                <p:nvPr/>
              </p:nvSpPr>
              <p:spPr>
                <a:xfrm flipH="1">
                  <a:off x="9844391" y="4412157"/>
                  <a:ext cx="275332" cy="260195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  <p:sp>
            <p:nvSpPr>
              <p:cNvPr id="180" name="Explosion: 14 Points 179">
                <a:extLst>
                  <a:ext uri="{FF2B5EF4-FFF2-40B4-BE49-F238E27FC236}">
                    <a16:creationId xmlns:a16="http://schemas.microsoft.com/office/drawing/2014/main" id="{D5FF3785-2998-F345-B9DB-0B823C47CB8A}"/>
                  </a:ext>
                </a:extLst>
              </p:cNvPr>
              <p:cNvSpPr/>
              <p:nvPr/>
            </p:nvSpPr>
            <p:spPr>
              <a:xfrm>
                <a:off x="9329477" y="4383582"/>
                <a:ext cx="153497" cy="123825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81" name="Explosion: 14 Points 180">
                <a:extLst>
                  <a:ext uri="{FF2B5EF4-FFF2-40B4-BE49-F238E27FC236}">
                    <a16:creationId xmlns:a16="http://schemas.microsoft.com/office/drawing/2014/main" id="{03EC0A96-492C-24E4-910E-56BE9E137CFA}"/>
                  </a:ext>
                </a:extLst>
              </p:cNvPr>
              <p:cNvSpPr/>
              <p:nvPr/>
            </p:nvSpPr>
            <p:spPr>
              <a:xfrm>
                <a:off x="9343266" y="4575590"/>
                <a:ext cx="153497" cy="123825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82" name="Explosion: 14 Points 181">
                <a:extLst>
                  <a:ext uri="{FF2B5EF4-FFF2-40B4-BE49-F238E27FC236}">
                    <a16:creationId xmlns:a16="http://schemas.microsoft.com/office/drawing/2014/main" id="{1605A33E-472E-1387-D5EF-6CC2A2D2FF90}"/>
                  </a:ext>
                </a:extLst>
              </p:cNvPr>
              <p:cNvSpPr/>
              <p:nvPr/>
            </p:nvSpPr>
            <p:spPr>
              <a:xfrm>
                <a:off x="9498805" y="4480341"/>
                <a:ext cx="153497" cy="123825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83" name="Explosion: 14 Points 182">
                <a:extLst>
                  <a:ext uri="{FF2B5EF4-FFF2-40B4-BE49-F238E27FC236}">
                    <a16:creationId xmlns:a16="http://schemas.microsoft.com/office/drawing/2014/main" id="{5CC1083F-F079-E428-B146-CF36BF939133}"/>
                  </a:ext>
                </a:extLst>
              </p:cNvPr>
              <p:cNvSpPr/>
              <p:nvPr/>
            </p:nvSpPr>
            <p:spPr>
              <a:xfrm>
                <a:off x="9752114" y="4480341"/>
                <a:ext cx="153497" cy="123825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84" name="Explosion: 14 Points 183">
                <a:extLst>
                  <a:ext uri="{FF2B5EF4-FFF2-40B4-BE49-F238E27FC236}">
                    <a16:creationId xmlns:a16="http://schemas.microsoft.com/office/drawing/2014/main" id="{112ADC12-AFC0-63A9-58AD-7D9721C06F93}"/>
                  </a:ext>
                </a:extLst>
              </p:cNvPr>
              <p:cNvSpPr/>
              <p:nvPr/>
            </p:nvSpPr>
            <p:spPr>
              <a:xfrm>
                <a:off x="9690894" y="4383582"/>
                <a:ext cx="153497" cy="123825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85" name="Explosion: 14 Points 184">
                <a:extLst>
                  <a:ext uri="{FF2B5EF4-FFF2-40B4-BE49-F238E27FC236}">
                    <a16:creationId xmlns:a16="http://schemas.microsoft.com/office/drawing/2014/main" id="{623499DC-F3E9-8128-AF03-EF7E2E9DD544}"/>
                  </a:ext>
                </a:extLst>
              </p:cNvPr>
              <p:cNvSpPr/>
              <p:nvPr/>
            </p:nvSpPr>
            <p:spPr>
              <a:xfrm>
                <a:off x="9643862" y="4575591"/>
                <a:ext cx="153497" cy="123825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86" name="Explosion: 14 Points 185">
                <a:extLst>
                  <a:ext uri="{FF2B5EF4-FFF2-40B4-BE49-F238E27FC236}">
                    <a16:creationId xmlns:a16="http://schemas.microsoft.com/office/drawing/2014/main" id="{4554D293-33FF-F8F7-106D-72FF6BC2A42E}"/>
                  </a:ext>
                </a:extLst>
              </p:cNvPr>
              <p:cNvSpPr/>
              <p:nvPr/>
            </p:nvSpPr>
            <p:spPr>
              <a:xfrm>
                <a:off x="9940228" y="4575591"/>
                <a:ext cx="153497" cy="123825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87" name="Explosion: 14 Points 186">
                <a:extLst>
                  <a:ext uri="{FF2B5EF4-FFF2-40B4-BE49-F238E27FC236}">
                    <a16:creationId xmlns:a16="http://schemas.microsoft.com/office/drawing/2014/main" id="{C445F796-9846-5845-A8C6-21D831AD2DA7}"/>
                  </a:ext>
                </a:extLst>
              </p:cNvPr>
              <p:cNvSpPr/>
              <p:nvPr/>
            </p:nvSpPr>
            <p:spPr>
              <a:xfrm rot="18537870">
                <a:off x="9973832" y="4385264"/>
                <a:ext cx="214384" cy="242881"/>
              </a:xfrm>
              <a:prstGeom prst="irregularSeal2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A2F0602-4385-AC58-8F89-EDF62F1141C3}"/>
              </a:ext>
            </a:extLst>
          </p:cNvPr>
          <p:cNvGrpSpPr/>
          <p:nvPr/>
        </p:nvGrpSpPr>
        <p:grpSpPr>
          <a:xfrm>
            <a:off x="21953013" y="8857549"/>
            <a:ext cx="1943483" cy="2381746"/>
            <a:chOff x="6092474" y="3736671"/>
            <a:chExt cx="933079" cy="1143492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25D53F9-478E-4CF2-519D-094EE797670D}"/>
                </a:ext>
              </a:extLst>
            </p:cNvPr>
            <p:cNvGrpSpPr/>
            <p:nvPr/>
          </p:nvGrpSpPr>
          <p:grpSpPr>
            <a:xfrm>
              <a:off x="6092474" y="3736671"/>
              <a:ext cx="933079" cy="1143492"/>
              <a:chOff x="1108121" y="3227398"/>
              <a:chExt cx="933079" cy="114349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1F77389-8949-186B-F039-79EF42DE6302}"/>
                  </a:ext>
                </a:extLst>
              </p:cNvPr>
              <p:cNvSpPr/>
              <p:nvPr/>
            </p:nvSpPr>
            <p:spPr>
              <a:xfrm rot="2700000">
                <a:off x="1170288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197" name="Explosion: 14 Points 196">
                <a:extLst>
                  <a:ext uri="{FF2B5EF4-FFF2-40B4-BE49-F238E27FC236}">
                    <a16:creationId xmlns:a16="http://schemas.microsoft.com/office/drawing/2014/main" id="{3C9CC41F-0966-687A-DF39-7A4BD9F88706}"/>
                  </a:ext>
                </a:extLst>
              </p:cNvPr>
              <p:cNvSpPr/>
              <p:nvPr/>
            </p:nvSpPr>
            <p:spPr>
              <a:xfrm rot="9713129">
                <a:off x="1108121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sp>
          <p:nvSpPr>
            <p:cNvPr id="195" name="Flowchart: Stored Data 194">
              <a:extLst>
                <a:ext uri="{FF2B5EF4-FFF2-40B4-BE49-F238E27FC236}">
                  <a16:creationId xmlns:a16="http://schemas.microsoft.com/office/drawing/2014/main" id="{52650BD0-BEE1-18D6-7440-87826CA2DDBB}"/>
                </a:ext>
              </a:extLst>
            </p:cNvPr>
            <p:cNvSpPr/>
            <p:nvPr/>
          </p:nvSpPr>
          <p:spPr>
            <a:xfrm flipH="1">
              <a:off x="6298641" y="4044914"/>
              <a:ext cx="432000" cy="432000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ACD64A0-203F-22C8-66B5-1F10522A23D1}"/>
              </a:ext>
            </a:extLst>
          </p:cNvPr>
          <p:cNvGrpSpPr/>
          <p:nvPr/>
        </p:nvGrpSpPr>
        <p:grpSpPr>
          <a:xfrm>
            <a:off x="24727997" y="9319603"/>
            <a:ext cx="2189430" cy="2381746"/>
            <a:chOff x="8347084" y="3097860"/>
            <a:chExt cx="1051160" cy="114349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BDDB271-5ACE-F9F7-AC93-0E5D66594FF5}"/>
                </a:ext>
              </a:extLst>
            </p:cNvPr>
            <p:cNvGrpSpPr/>
            <p:nvPr/>
          </p:nvGrpSpPr>
          <p:grpSpPr>
            <a:xfrm>
              <a:off x="8347084" y="3097860"/>
              <a:ext cx="1051160" cy="1143492"/>
              <a:chOff x="2881094" y="3227398"/>
              <a:chExt cx="1051160" cy="1143492"/>
            </a:xfrm>
          </p:grpSpPr>
          <p:sp>
            <p:nvSpPr>
              <p:cNvPr id="204" name="Explosion: 14 Points 203">
                <a:extLst>
                  <a:ext uri="{FF2B5EF4-FFF2-40B4-BE49-F238E27FC236}">
                    <a16:creationId xmlns:a16="http://schemas.microsoft.com/office/drawing/2014/main" id="{B3887404-0C03-645A-AC94-15615C1668F7}"/>
                  </a:ext>
                </a:extLst>
              </p:cNvPr>
              <p:cNvSpPr/>
              <p:nvPr/>
            </p:nvSpPr>
            <p:spPr>
              <a:xfrm rot="9713129">
                <a:off x="2881094" y="3323471"/>
                <a:ext cx="796045" cy="978065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60F1605-A743-3E28-8D83-6E5053D513C1}"/>
                  </a:ext>
                </a:extLst>
              </p:cNvPr>
              <p:cNvSpPr/>
              <p:nvPr/>
            </p:nvSpPr>
            <p:spPr>
              <a:xfrm rot="2700000">
                <a:off x="3061342" y="339700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206" name="Explosion: 14 Points 205">
                <a:extLst>
                  <a:ext uri="{FF2B5EF4-FFF2-40B4-BE49-F238E27FC236}">
                    <a16:creationId xmlns:a16="http://schemas.microsoft.com/office/drawing/2014/main" id="{E27E359E-8B7C-09EA-2F8B-A0669A4AB300}"/>
                  </a:ext>
                </a:extLst>
              </p:cNvPr>
              <p:cNvSpPr/>
              <p:nvPr/>
            </p:nvSpPr>
            <p:spPr>
              <a:xfrm rot="9713129">
                <a:off x="2999175" y="3227398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978B701-B04E-8B4A-EB6E-FA56BC5B4127}"/>
                </a:ext>
              </a:extLst>
            </p:cNvPr>
            <p:cNvGrpSpPr/>
            <p:nvPr/>
          </p:nvGrpSpPr>
          <p:grpSpPr>
            <a:xfrm rot="5400000">
              <a:off x="8709358" y="3297512"/>
              <a:ext cx="360007" cy="701097"/>
              <a:chOff x="9439221" y="2743030"/>
              <a:chExt cx="360007" cy="701097"/>
            </a:xfrm>
          </p:grpSpPr>
          <p:sp>
            <p:nvSpPr>
              <p:cNvPr id="202" name="Flowchart: Stored Data 201">
                <a:extLst>
                  <a:ext uri="{FF2B5EF4-FFF2-40B4-BE49-F238E27FC236}">
                    <a16:creationId xmlns:a16="http://schemas.microsoft.com/office/drawing/2014/main" id="{FE143BE5-53ED-9236-BBB6-39FF0FC77619}"/>
                  </a:ext>
                </a:extLst>
              </p:cNvPr>
              <p:cNvSpPr/>
              <p:nvPr/>
            </p:nvSpPr>
            <p:spPr>
              <a:xfrm rot="16200000" flipH="1">
                <a:off x="9439221" y="3084127"/>
                <a:ext cx="360000" cy="360000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203" name="Flowchart: Stored Data 202">
                <a:extLst>
                  <a:ext uri="{FF2B5EF4-FFF2-40B4-BE49-F238E27FC236}">
                    <a16:creationId xmlns:a16="http://schemas.microsoft.com/office/drawing/2014/main" id="{EB553D85-84AE-F7F2-0E5C-F36612780F17}"/>
                  </a:ext>
                </a:extLst>
              </p:cNvPr>
              <p:cNvSpPr/>
              <p:nvPr/>
            </p:nvSpPr>
            <p:spPr>
              <a:xfrm rot="16200000" flipH="1">
                <a:off x="9439228" y="2743030"/>
                <a:ext cx="360000" cy="360000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07A4D92-195B-0430-BEB9-8DFA93678D51}"/>
              </a:ext>
            </a:extLst>
          </p:cNvPr>
          <p:cNvGrpSpPr/>
          <p:nvPr/>
        </p:nvGrpSpPr>
        <p:grpSpPr>
          <a:xfrm>
            <a:off x="27081519" y="12232002"/>
            <a:ext cx="1818319" cy="657841"/>
            <a:chOff x="9329477" y="4383582"/>
            <a:chExt cx="872987" cy="31583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EFDF960-2A2F-ED38-A138-243ABE909B7A}"/>
                </a:ext>
              </a:extLst>
            </p:cNvPr>
            <p:cNvGrpSpPr/>
            <p:nvPr/>
          </p:nvGrpSpPr>
          <p:grpSpPr>
            <a:xfrm>
              <a:off x="9335784" y="4412157"/>
              <a:ext cx="783939" cy="260195"/>
              <a:chOff x="9335784" y="4412157"/>
              <a:chExt cx="783939" cy="260195"/>
            </a:xfrm>
          </p:grpSpPr>
          <p:sp>
            <p:nvSpPr>
              <p:cNvPr id="217" name="Flowchart: Stored Data 216">
                <a:extLst>
                  <a:ext uri="{FF2B5EF4-FFF2-40B4-BE49-F238E27FC236}">
                    <a16:creationId xmlns:a16="http://schemas.microsoft.com/office/drawing/2014/main" id="{EF1C61B5-94E3-55E1-7110-B263EE196E6E}"/>
                  </a:ext>
                </a:extLst>
              </p:cNvPr>
              <p:cNvSpPr/>
              <p:nvPr/>
            </p:nvSpPr>
            <p:spPr>
              <a:xfrm flipH="1">
                <a:off x="9335784" y="4412157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218" name="Flowchart: Stored Data 217">
                <a:extLst>
                  <a:ext uri="{FF2B5EF4-FFF2-40B4-BE49-F238E27FC236}">
                    <a16:creationId xmlns:a16="http://schemas.microsoft.com/office/drawing/2014/main" id="{B7F8578B-93F3-9B88-1D89-E84444F4C7A2}"/>
                  </a:ext>
                </a:extLst>
              </p:cNvPr>
              <p:cNvSpPr/>
              <p:nvPr/>
            </p:nvSpPr>
            <p:spPr>
              <a:xfrm flipH="1">
                <a:off x="9590087" y="4412157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219" name="Flowchart: Stored Data 218">
                <a:extLst>
                  <a:ext uri="{FF2B5EF4-FFF2-40B4-BE49-F238E27FC236}">
                    <a16:creationId xmlns:a16="http://schemas.microsoft.com/office/drawing/2014/main" id="{32EB66D8-32F7-14B6-24E3-5EDD88D9566A}"/>
                  </a:ext>
                </a:extLst>
              </p:cNvPr>
              <p:cNvSpPr/>
              <p:nvPr/>
            </p:nvSpPr>
            <p:spPr>
              <a:xfrm flipH="1">
                <a:off x="9844391" y="4412157"/>
                <a:ext cx="275332" cy="260195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  <p:sp>
          <p:nvSpPr>
            <p:cNvPr id="209" name="Explosion: 14 Points 208">
              <a:extLst>
                <a:ext uri="{FF2B5EF4-FFF2-40B4-BE49-F238E27FC236}">
                  <a16:creationId xmlns:a16="http://schemas.microsoft.com/office/drawing/2014/main" id="{1EC2FCFF-87B1-A127-03F0-9D6033BEBE7B}"/>
                </a:ext>
              </a:extLst>
            </p:cNvPr>
            <p:cNvSpPr/>
            <p:nvPr/>
          </p:nvSpPr>
          <p:spPr>
            <a:xfrm>
              <a:off x="9329477" y="4383582"/>
              <a:ext cx="153497" cy="12382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210" name="Explosion: 14 Points 209">
              <a:extLst>
                <a:ext uri="{FF2B5EF4-FFF2-40B4-BE49-F238E27FC236}">
                  <a16:creationId xmlns:a16="http://schemas.microsoft.com/office/drawing/2014/main" id="{A1E5B6BA-9539-819E-E324-C4B704905CA1}"/>
                </a:ext>
              </a:extLst>
            </p:cNvPr>
            <p:cNvSpPr/>
            <p:nvPr/>
          </p:nvSpPr>
          <p:spPr>
            <a:xfrm>
              <a:off x="9343266" y="4575590"/>
              <a:ext cx="153497" cy="12382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211" name="Explosion: 14 Points 210">
              <a:extLst>
                <a:ext uri="{FF2B5EF4-FFF2-40B4-BE49-F238E27FC236}">
                  <a16:creationId xmlns:a16="http://schemas.microsoft.com/office/drawing/2014/main" id="{1033BABE-AE0A-3EB8-173C-2BDCEB8E2B37}"/>
                </a:ext>
              </a:extLst>
            </p:cNvPr>
            <p:cNvSpPr/>
            <p:nvPr/>
          </p:nvSpPr>
          <p:spPr>
            <a:xfrm>
              <a:off x="9498805" y="4480341"/>
              <a:ext cx="153497" cy="12382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212" name="Explosion: 14 Points 211">
              <a:extLst>
                <a:ext uri="{FF2B5EF4-FFF2-40B4-BE49-F238E27FC236}">
                  <a16:creationId xmlns:a16="http://schemas.microsoft.com/office/drawing/2014/main" id="{89E0FBC2-8A73-17C2-CED6-F6A821605DBD}"/>
                </a:ext>
              </a:extLst>
            </p:cNvPr>
            <p:cNvSpPr/>
            <p:nvPr/>
          </p:nvSpPr>
          <p:spPr>
            <a:xfrm>
              <a:off x="9752114" y="4480341"/>
              <a:ext cx="153497" cy="12382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213" name="Explosion: 14 Points 212">
              <a:extLst>
                <a:ext uri="{FF2B5EF4-FFF2-40B4-BE49-F238E27FC236}">
                  <a16:creationId xmlns:a16="http://schemas.microsoft.com/office/drawing/2014/main" id="{E7876A3F-511A-51B3-DE79-90795A43CE96}"/>
                </a:ext>
              </a:extLst>
            </p:cNvPr>
            <p:cNvSpPr/>
            <p:nvPr/>
          </p:nvSpPr>
          <p:spPr>
            <a:xfrm>
              <a:off x="9690894" y="4383582"/>
              <a:ext cx="153497" cy="12382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214" name="Explosion: 14 Points 213">
              <a:extLst>
                <a:ext uri="{FF2B5EF4-FFF2-40B4-BE49-F238E27FC236}">
                  <a16:creationId xmlns:a16="http://schemas.microsoft.com/office/drawing/2014/main" id="{91EDB48C-9AD9-29B0-AA17-1ADD9707E7D1}"/>
                </a:ext>
              </a:extLst>
            </p:cNvPr>
            <p:cNvSpPr/>
            <p:nvPr/>
          </p:nvSpPr>
          <p:spPr>
            <a:xfrm>
              <a:off x="9643862" y="4575591"/>
              <a:ext cx="153497" cy="12382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215" name="Explosion: 14 Points 214">
              <a:extLst>
                <a:ext uri="{FF2B5EF4-FFF2-40B4-BE49-F238E27FC236}">
                  <a16:creationId xmlns:a16="http://schemas.microsoft.com/office/drawing/2014/main" id="{816652BD-3DBD-A867-6D2A-F5B09351F9FC}"/>
                </a:ext>
              </a:extLst>
            </p:cNvPr>
            <p:cNvSpPr/>
            <p:nvPr/>
          </p:nvSpPr>
          <p:spPr>
            <a:xfrm>
              <a:off x="9940228" y="4575591"/>
              <a:ext cx="153497" cy="123825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  <p:sp>
          <p:nvSpPr>
            <p:cNvPr id="216" name="Explosion: 14 Points 215">
              <a:extLst>
                <a:ext uri="{FF2B5EF4-FFF2-40B4-BE49-F238E27FC236}">
                  <a16:creationId xmlns:a16="http://schemas.microsoft.com/office/drawing/2014/main" id="{4F9828E4-CF66-2DF7-6C75-C0BD9022D9B1}"/>
                </a:ext>
              </a:extLst>
            </p:cNvPr>
            <p:cNvSpPr/>
            <p:nvPr/>
          </p:nvSpPr>
          <p:spPr>
            <a:xfrm rot="18537870">
              <a:off x="9973832" y="4385264"/>
              <a:ext cx="214384" cy="242881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3EC248-D5E1-D6BA-F3E8-058C867657AD}"/>
              </a:ext>
            </a:extLst>
          </p:cNvPr>
          <p:cNvGrpSpPr/>
          <p:nvPr/>
        </p:nvGrpSpPr>
        <p:grpSpPr>
          <a:xfrm>
            <a:off x="22211948" y="11566629"/>
            <a:ext cx="2191463" cy="2421428"/>
            <a:chOff x="4544097" y="2007675"/>
            <a:chExt cx="1052136" cy="1162544"/>
          </a:xfrm>
        </p:grpSpPr>
        <p:sp>
          <p:nvSpPr>
            <p:cNvPr id="48" name="Explosion: 14 Points 47">
              <a:extLst>
                <a:ext uri="{FF2B5EF4-FFF2-40B4-BE49-F238E27FC236}">
                  <a16:creationId xmlns:a16="http://schemas.microsoft.com/office/drawing/2014/main" id="{54F33A61-9997-CC74-93FD-C8510317FE5B}"/>
                </a:ext>
              </a:extLst>
            </p:cNvPr>
            <p:cNvSpPr/>
            <p:nvPr/>
          </p:nvSpPr>
          <p:spPr>
            <a:xfrm rot="9713129">
              <a:off x="4544097" y="2007675"/>
              <a:ext cx="933079" cy="1143492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35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E46A0B-8428-9F6E-3FD5-138EE5D6AC35}"/>
                </a:ext>
              </a:extLst>
            </p:cNvPr>
            <p:cNvGrpSpPr/>
            <p:nvPr/>
          </p:nvGrpSpPr>
          <p:grpSpPr>
            <a:xfrm>
              <a:off x="4663154" y="2026727"/>
              <a:ext cx="933079" cy="1143492"/>
              <a:chOff x="4663154" y="2026727"/>
              <a:chExt cx="933079" cy="114349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5E4EFD3-7FE3-967E-E53B-9E4881B76B81}"/>
                  </a:ext>
                </a:extLst>
              </p:cNvPr>
              <p:cNvGrpSpPr/>
              <p:nvPr/>
            </p:nvGrpSpPr>
            <p:grpSpPr>
              <a:xfrm>
                <a:off x="4663154" y="2026727"/>
                <a:ext cx="933079" cy="1143492"/>
                <a:chOff x="1108121" y="3227398"/>
                <a:chExt cx="933079" cy="114349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583C676-677B-589A-C8D0-6B7D9285D4D2}"/>
                    </a:ext>
                  </a:extLst>
                </p:cNvPr>
                <p:cNvSpPr/>
                <p:nvPr/>
              </p:nvSpPr>
              <p:spPr>
                <a:xfrm rot="2700000">
                  <a:off x="1170288" y="3397003"/>
                  <a:ext cx="72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24" name="Explosion: 14 Points 23">
                  <a:extLst>
                    <a:ext uri="{FF2B5EF4-FFF2-40B4-BE49-F238E27FC236}">
                      <a16:creationId xmlns:a16="http://schemas.microsoft.com/office/drawing/2014/main" id="{C559E370-06D8-CFB4-638C-DBD8AA305767}"/>
                    </a:ext>
                  </a:extLst>
                </p:cNvPr>
                <p:cNvSpPr/>
                <p:nvPr/>
              </p:nvSpPr>
              <p:spPr>
                <a:xfrm rot="9713129">
                  <a:off x="1108121" y="3227398"/>
                  <a:ext cx="933079" cy="1143492"/>
                </a:xfrm>
                <a:prstGeom prst="irregularSeal2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2DB9003-E207-D563-399A-688A32710522}"/>
                  </a:ext>
                </a:extLst>
              </p:cNvPr>
              <p:cNvGrpSpPr/>
              <p:nvPr/>
            </p:nvGrpSpPr>
            <p:grpSpPr>
              <a:xfrm>
                <a:off x="4920558" y="2327808"/>
                <a:ext cx="465437" cy="363363"/>
                <a:chOff x="5792093" y="2132546"/>
                <a:chExt cx="465437" cy="363363"/>
              </a:xfrm>
            </p:grpSpPr>
            <p:sp>
              <p:nvSpPr>
                <p:cNvPr id="39" name="Explosion: 14 Points 6">
                  <a:extLst>
                    <a:ext uri="{FF2B5EF4-FFF2-40B4-BE49-F238E27FC236}">
                      <a16:creationId xmlns:a16="http://schemas.microsoft.com/office/drawing/2014/main" id="{1282009A-84AA-68EA-C404-891728D06A62}"/>
                    </a:ext>
                  </a:extLst>
                </p:cNvPr>
                <p:cNvSpPr/>
                <p:nvPr/>
              </p:nvSpPr>
              <p:spPr>
                <a:xfrm rot="2944130">
                  <a:off x="5843130" y="2081509"/>
                  <a:ext cx="363363" cy="465437"/>
                </a:xfrm>
                <a:custGeom>
                  <a:avLst/>
                  <a:gdLst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9872 w 21600"/>
                    <a:gd name="connsiteY14" fmla="*/ 17370 h 21600"/>
                    <a:gd name="connsiteX15" fmla="*/ 8700 w 21600"/>
                    <a:gd name="connsiteY15" fmla="*/ 19712 h 21600"/>
                    <a:gd name="connsiteX16" fmla="*/ 7527 w 21600"/>
                    <a:gd name="connsiteY16" fmla="*/ 18125 h 21600"/>
                    <a:gd name="connsiteX17" fmla="*/ 4917 w 21600"/>
                    <a:gd name="connsiteY17" fmla="*/ 21600 h 21600"/>
                    <a:gd name="connsiteX18" fmla="*/ 4805 w 21600"/>
                    <a:gd name="connsiteY18" fmla="*/ 18240 h 21600"/>
                    <a:gd name="connsiteX19" fmla="*/ 1285 w 21600"/>
                    <a:gd name="connsiteY19" fmla="*/ 17825 h 21600"/>
                    <a:gd name="connsiteX20" fmla="*/ 3330 w 21600"/>
                    <a:gd name="connsiteY20" fmla="*/ 15370 h 21600"/>
                    <a:gd name="connsiteX21" fmla="*/ 0 w 21600"/>
                    <a:gd name="connsiteY21" fmla="*/ 12877 h 21600"/>
                    <a:gd name="connsiteX22" fmla="*/ 3935 w 21600"/>
                    <a:gd name="connsiteY22" fmla="*/ 11592 h 21600"/>
                    <a:gd name="connsiteX23" fmla="*/ 1172 w 21600"/>
                    <a:gd name="connsiteY23" fmla="*/ 8270 h 21600"/>
                    <a:gd name="connsiteX24" fmla="*/ 5372 w 21600"/>
                    <a:gd name="connsiteY24" fmla="*/ 7817 h 21600"/>
                    <a:gd name="connsiteX25" fmla="*/ 4502 w 21600"/>
                    <a:gd name="connsiteY25" fmla="*/ 3625 h 21600"/>
                    <a:gd name="connsiteX26" fmla="*/ 8550 w 21600"/>
                    <a:gd name="connsiteY26" fmla="*/ 6382 h 21600"/>
                    <a:gd name="connsiteX27" fmla="*/ 9722 w 21600"/>
                    <a:gd name="connsiteY27" fmla="*/ 1887 h 21600"/>
                    <a:gd name="connsiteX28" fmla="*/ 11462 w 21600"/>
                    <a:gd name="connsiteY28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9872 w 21600"/>
                    <a:gd name="connsiteY14" fmla="*/ 17370 h 21600"/>
                    <a:gd name="connsiteX15" fmla="*/ 8700 w 21600"/>
                    <a:gd name="connsiteY15" fmla="*/ 19712 h 21600"/>
                    <a:gd name="connsiteX16" fmla="*/ 4917 w 21600"/>
                    <a:gd name="connsiteY16" fmla="*/ 21600 h 21600"/>
                    <a:gd name="connsiteX17" fmla="*/ 4805 w 21600"/>
                    <a:gd name="connsiteY17" fmla="*/ 18240 h 21600"/>
                    <a:gd name="connsiteX18" fmla="*/ 1285 w 21600"/>
                    <a:gd name="connsiteY18" fmla="*/ 17825 h 21600"/>
                    <a:gd name="connsiteX19" fmla="*/ 3330 w 21600"/>
                    <a:gd name="connsiteY19" fmla="*/ 15370 h 21600"/>
                    <a:gd name="connsiteX20" fmla="*/ 0 w 21600"/>
                    <a:gd name="connsiteY20" fmla="*/ 12877 h 21600"/>
                    <a:gd name="connsiteX21" fmla="*/ 3935 w 21600"/>
                    <a:gd name="connsiteY21" fmla="*/ 11592 h 21600"/>
                    <a:gd name="connsiteX22" fmla="*/ 1172 w 21600"/>
                    <a:gd name="connsiteY22" fmla="*/ 8270 h 21600"/>
                    <a:gd name="connsiteX23" fmla="*/ 5372 w 21600"/>
                    <a:gd name="connsiteY23" fmla="*/ 7817 h 21600"/>
                    <a:gd name="connsiteX24" fmla="*/ 4502 w 21600"/>
                    <a:gd name="connsiteY24" fmla="*/ 3625 h 21600"/>
                    <a:gd name="connsiteX25" fmla="*/ 8550 w 21600"/>
                    <a:gd name="connsiteY25" fmla="*/ 6382 h 21600"/>
                    <a:gd name="connsiteX26" fmla="*/ 9722 w 21600"/>
                    <a:gd name="connsiteY26" fmla="*/ 1887 h 21600"/>
                    <a:gd name="connsiteX27" fmla="*/ 11462 w 21600"/>
                    <a:gd name="connsiteY27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8700 w 21600"/>
                    <a:gd name="connsiteY14" fmla="*/ 19712 h 21600"/>
                    <a:gd name="connsiteX15" fmla="*/ 4917 w 21600"/>
                    <a:gd name="connsiteY15" fmla="*/ 21600 h 21600"/>
                    <a:gd name="connsiteX16" fmla="*/ 4805 w 21600"/>
                    <a:gd name="connsiteY16" fmla="*/ 18240 h 21600"/>
                    <a:gd name="connsiteX17" fmla="*/ 1285 w 21600"/>
                    <a:gd name="connsiteY17" fmla="*/ 17825 h 21600"/>
                    <a:gd name="connsiteX18" fmla="*/ 3330 w 21600"/>
                    <a:gd name="connsiteY18" fmla="*/ 15370 h 21600"/>
                    <a:gd name="connsiteX19" fmla="*/ 0 w 21600"/>
                    <a:gd name="connsiteY19" fmla="*/ 12877 h 21600"/>
                    <a:gd name="connsiteX20" fmla="*/ 3935 w 21600"/>
                    <a:gd name="connsiteY20" fmla="*/ 11592 h 21600"/>
                    <a:gd name="connsiteX21" fmla="*/ 1172 w 21600"/>
                    <a:gd name="connsiteY21" fmla="*/ 8270 h 21600"/>
                    <a:gd name="connsiteX22" fmla="*/ 5372 w 21600"/>
                    <a:gd name="connsiteY22" fmla="*/ 7817 h 21600"/>
                    <a:gd name="connsiteX23" fmla="*/ 4502 w 21600"/>
                    <a:gd name="connsiteY23" fmla="*/ 3625 h 21600"/>
                    <a:gd name="connsiteX24" fmla="*/ 8550 w 21600"/>
                    <a:gd name="connsiteY24" fmla="*/ 6382 h 21600"/>
                    <a:gd name="connsiteX25" fmla="*/ 9722 w 21600"/>
                    <a:gd name="connsiteY25" fmla="*/ 1887 h 21600"/>
                    <a:gd name="connsiteX26" fmla="*/ 11462 w 21600"/>
                    <a:gd name="connsiteY26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1612 w 21600"/>
                    <a:gd name="connsiteY12" fmla="*/ 18842 h 21600"/>
                    <a:gd name="connsiteX13" fmla="*/ 8700 w 21600"/>
                    <a:gd name="connsiteY13" fmla="*/ 19712 h 21600"/>
                    <a:gd name="connsiteX14" fmla="*/ 4917 w 21600"/>
                    <a:gd name="connsiteY14" fmla="*/ 21600 h 21600"/>
                    <a:gd name="connsiteX15" fmla="*/ 4805 w 21600"/>
                    <a:gd name="connsiteY15" fmla="*/ 18240 h 21600"/>
                    <a:gd name="connsiteX16" fmla="*/ 1285 w 21600"/>
                    <a:gd name="connsiteY16" fmla="*/ 17825 h 21600"/>
                    <a:gd name="connsiteX17" fmla="*/ 3330 w 21600"/>
                    <a:gd name="connsiteY17" fmla="*/ 15370 h 21600"/>
                    <a:gd name="connsiteX18" fmla="*/ 0 w 21600"/>
                    <a:gd name="connsiteY18" fmla="*/ 12877 h 21600"/>
                    <a:gd name="connsiteX19" fmla="*/ 3935 w 21600"/>
                    <a:gd name="connsiteY19" fmla="*/ 11592 h 21600"/>
                    <a:gd name="connsiteX20" fmla="*/ 1172 w 21600"/>
                    <a:gd name="connsiteY20" fmla="*/ 8270 h 21600"/>
                    <a:gd name="connsiteX21" fmla="*/ 5372 w 21600"/>
                    <a:gd name="connsiteY21" fmla="*/ 7817 h 21600"/>
                    <a:gd name="connsiteX22" fmla="*/ 4502 w 21600"/>
                    <a:gd name="connsiteY22" fmla="*/ 3625 h 21600"/>
                    <a:gd name="connsiteX23" fmla="*/ 8550 w 21600"/>
                    <a:gd name="connsiteY23" fmla="*/ 6382 h 21600"/>
                    <a:gd name="connsiteX24" fmla="*/ 9722 w 21600"/>
                    <a:gd name="connsiteY24" fmla="*/ 1887 h 21600"/>
                    <a:gd name="connsiteX25" fmla="*/ 11462 w 21600"/>
                    <a:gd name="connsiteY25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1612 w 21600"/>
                    <a:gd name="connsiteY12" fmla="*/ 18842 h 21600"/>
                    <a:gd name="connsiteX13" fmla="*/ 4917 w 21600"/>
                    <a:gd name="connsiteY13" fmla="*/ 21600 h 21600"/>
                    <a:gd name="connsiteX14" fmla="*/ 4805 w 21600"/>
                    <a:gd name="connsiteY14" fmla="*/ 18240 h 21600"/>
                    <a:gd name="connsiteX15" fmla="*/ 1285 w 21600"/>
                    <a:gd name="connsiteY15" fmla="*/ 17825 h 21600"/>
                    <a:gd name="connsiteX16" fmla="*/ 3330 w 21600"/>
                    <a:gd name="connsiteY16" fmla="*/ 15370 h 21600"/>
                    <a:gd name="connsiteX17" fmla="*/ 0 w 21600"/>
                    <a:gd name="connsiteY17" fmla="*/ 12877 h 21600"/>
                    <a:gd name="connsiteX18" fmla="*/ 3935 w 21600"/>
                    <a:gd name="connsiteY18" fmla="*/ 11592 h 21600"/>
                    <a:gd name="connsiteX19" fmla="*/ 1172 w 21600"/>
                    <a:gd name="connsiteY19" fmla="*/ 8270 h 21600"/>
                    <a:gd name="connsiteX20" fmla="*/ 5372 w 21600"/>
                    <a:gd name="connsiteY20" fmla="*/ 7817 h 21600"/>
                    <a:gd name="connsiteX21" fmla="*/ 4502 w 21600"/>
                    <a:gd name="connsiteY21" fmla="*/ 3625 h 21600"/>
                    <a:gd name="connsiteX22" fmla="*/ 8550 w 21600"/>
                    <a:gd name="connsiteY22" fmla="*/ 6382 h 21600"/>
                    <a:gd name="connsiteX23" fmla="*/ 9722 w 21600"/>
                    <a:gd name="connsiteY23" fmla="*/ 1887 h 21600"/>
                    <a:gd name="connsiteX24" fmla="*/ 11462 w 21600"/>
                    <a:gd name="connsiteY24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4917 w 21600"/>
                    <a:gd name="connsiteY12" fmla="*/ 21600 h 21600"/>
                    <a:gd name="connsiteX13" fmla="*/ 4805 w 21600"/>
                    <a:gd name="connsiteY13" fmla="*/ 18240 h 21600"/>
                    <a:gd name="connsiteX14" fmla="*/ 1285 w 21600"/>
                    <a:gd name="connsiteY14" fmla="*/ 17825 h 21600"/>
                    <a:gd name="connsiteX15" fmla="*/ 3330 w 21600"/>
                    <a:gd name="connsiteY15" fmla="*/ 15370 h 21600"/>
                    <a:gd name="connsiteX16" fmla="*/ 0 w 21600"/>
                    <a:gd name="connsiteY16" fmla="*/ 12877 h 21600"/>
                    <a:gd name="connsiteX17" fmla="*/ 3935 w 21600"/>
                    <a:gd name="connsiteY17" fmla="*/ 11592 h 21600"/>
                    <a:gd name="connsiteX18" fmla="*/ 1172 w 21600"/>
                    <a:gd name="connsiteY18" fmla="*/ 8270 h 21600"/>
                    <a:gd name="connsiteX19" fmla="*/ 5372 w 21600"/>
                    <a:gd name="connsiteY19" fmla="*/ 7817 h 21600"/>
                    <a:gd name="connsiteX20" fmla="*/ 4502 w 21600"/>
                    <a:gd name="connsiteY20" fmla="*/ 3625 h 21600"/>
                    <a:gd name="connsiteX21" fmla="*/ 8550 w 21600"/>
                    <a:gd name="connsiteY21" fmla="*/ 6382 h 21600"/>
                    <a:gd name="connsiteX22" fmla="*/ 9722 w 21600"/>
                    <a:gd name="connsiteY22" fmla="*/ 1887 h 21600"/>
                    <a:gd name="connsiteX23" fmla="*/ 11462 w 21600"/>
                    <a:gd name="connsiteY23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942 w 21600"/>
                    <a:gd name="connsiteY10" fmla="*/ 17370 h 21600"/>
                    <a:gd name="connsiteX11" fmla="*/ 4917 w 21600"/>
                    <a:gd name="connsiteY11" fmla="*/ 21600 h 21600"/>
                    <a:gd name="connsiteX12" fmla="*/ 4805 w 21600"/>
                    <a:gd name="connsiteY12" fmla="*/ 18240 h 21600"/>
                    <a:gd name="connsiteX13" fmla="*/ 1285 w 21600"/>
                    <a:gd name="connsiteY13" fmla="*/ 17825 h 21600"/>
                    <a:gd name="connsiteX14" fmla="*/ 3330 w 21600"/>
                    <a:gd name="connsiteY14" fmla="*/ 15370 h 21600"/>
                    <a:gd name="connsiteX15" fmla="*/ 0 w 21600"/>
                    <a:gd name="connsiteY15" fmla="*/ 12877 h 21600"/>
                    <a:gd name="connsiteX16" fmla="*/ 3935 w 21600"/>
                    <a:gd name="connsiteY16" fmla="*/ 11592 h 21600"/>
                    <a:gd name="connsiteX17" fmla="*/ 1172 w 21600"/>
                    <a:gd name="connsiteY17" fmla="*/ 8270 h 21600"/>
                    <a:gd name="connsiteX18" fmla="*/ 5372 w 21600"/>
                    <a:gd name="connsiteY18" fmla="*/ 7817 h 21600"/>
                    <a:gd name="connsiteX19" fmla="*/ 4502 w 21600"/>
                    <a:gd name="connsiteY19" fmla="*/ 3625 h 21600"/>
                    <a:gd name="connsiteX20" fmla="*/ 8550 w 21600"/>
                    <a:gd name="connsiteY20" fmla="*/ 6382 h 21600"/>
                    <a:gd name="connsiteX21" fmla="*/ 9722 w 21600"/>
                    <a:gd name="connsiteY21" fmla="*/ 1887 h 21600"/>
                    <a:gd name="connsiteX22" fmla="*/ 11462 w 21600"/>
                    <a:gd name="connsiteY22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4917 w 21600"/>
                    <a:gd name="connsiteY10" fmla="*/ 21600 h 21600"/>
                    <a:gd name="connsiteX11" fmla="*/ 4805 w 21600"/>
                    <a:gd name="connsiteY11" fmla="*/ 18240 h 21600"/>
                    <a:gd name="connsiteX12" fmla="*/ 1285 w 21600"/>
                    <a:gd name="connsiteY12" fmla="*/ 17825 h 21600"/>
                    <a:gd name="connsiteX13" fmla="*/ 3330 w 21600"/>
                    <a:gd name="connsiteY13" fmla="*/ 15370 h 21600"/>
                    <a:gd name="connsiteX14" fmla="*/ 0 w 21600"/>
                    <a:gd name="connsiteY14" fmla="*/ 12877 h 21600"/>
                    <a:gd name="connsiteX15" fmla="*/ 3935 w 21600"/>
                    <a:gd name="connsiteY15" fmla="*/ 11592 h 21600"/>
                    <a:gd name="connsiteX16" fmla="*/ 1172 w 21600"/>
                    <a:gd name="connsiteY16" fmla="*/ 8270 h 21600"/>
                    <a:gd name="connsiteX17" fmla="*/ 5372 w 21600"/>
                    <a:gd name="connsiteY17" fmla="*/ 7817 h 21600"/>
                    <a:gd name="connsiteX18" fmla="*/ 4502 w 21600"/>
                    <a:gd name="connsiteY18" fmla="*/ 3625 h 21600"/>
                    <a:gd name="connsiteX19" fmla="*/ 8550 w 21600"/>
                    <a:gd name="connsiteY19" fmla="*/ 6382 h 21600"/>
                    <a:gd name="connsiteX20" fmla="*/ 9722 w 21600"/>
                    <a:gd name="connsiteY20" fmla="*/ 1887 h 21600"/>
                    <a:gd name="connsiteX21" fmla="*/ 11462 w 21600"/>
                    <a:gd name="connsiteY21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4917 w 21600"/>
                    <a:gd name="connsiteY9" fmla="*/ 21600 h 21600"/>
                    <a:gd name="connsiteX10" fmla="*/ 4805 w 21600"/>
                    <a:gd name="connsiteY10" fmla="*/ 18240 h 21600"/>
                    <a:gd name="connsiteX11" fmla="*/ 1285 w 21600"/>
                    <a:gd name="connsiteY11" fmla="*/ 17825 h 21600"/>
                    <a:gd name="connsiteX12" fmla="*/ 3330 w 21600"/>
                    <a:gd name="connsiteY12" fmla="*/ 15370 h 21600"/>
                    <a:gd name="connsiteX13" fmla="*/ 0 w 21600"/>
                    <a:gd name="connsiteY13" fmla="*/ 12877 h 21600"/>
                    <a:gd name="connsiteX14" fmla="*/ 3935 w 21600"/>
                    <a:gd name="connsiteY14" fmla="*/ 11592 h 21600"/>
                    <a:gd name="connsiteX15" fmla="*/ 1172 w 21600"/>
                    <a:gd name="connsiteY15" fmla="*/ 8270 h 21600"/>
                    <a:gd name="connsiteX16" fmla="*/ 5372 w 21600"/>
                    <a:gd name="connsiteY16" fmla="*/ 7817 h 21600"/>
                    <a:gd name="connsiteX17" fmla="*/ 4502 w 21600"/>
                    <a:gd name="connsiteY17" fmla="*/ 3625 h 21600"/>
                    <a:gd name="connsiteX18" fmla="*/ 8550 w 21600"/>
                    <a:gd name="connsiteY18" fmla="*/ 6382 h 21600"/>
                    <a:gd name="connsiteX19" fmla="*/ 9722 w 21600"/>
                    <a:gd name="connsiteY19" fmla="*/ 1887 h 21600"/>
                    <a:gd name="connsiteX20" fmla="*/ 11462 w 21600"/>
                    <a:gd name="connsiteY20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6380 w 21600"/>
                    <a:gd name="connsiteY7" fmla="*/ 12310 h 21600"/>
                    <a:gd name="connsiteX8" fmla="*/ 4917 w 21600"/>
                    <a:gd name="connsiteY8" fmla="*/ 21600 h 21600"/>
                    <a:gd name="connsiteX9" fmla="*/ 4805 w 21600"/>
                    <a:gd name="connsiteY9" fmla="*/ 18240 h 21600"/>
                    <a:gd name="connsiteX10" fmla="*/ 1285 w 21600"/>
                    <a:gd name="connsiteY10" fmla="*/ 17825 h 21600"/>
                    <a:gd name="connsiteX11" fmla="*/ 3330 w 21600"/>
                    <a:gd name="connsiteY11" fmla="*/ 15370 h 21600"/>
                    <a:gd name="connsiteX12" fmla="*/ 0 w 21600"/>
                    <a:gd name="connsiteY12" fmla="*/ 12877 h 21600"/>
                    <a:gd name="connsiteX13" fmla="*/ 3935 w 21600"/>
                    <a:gd name="connsiteY13" fmla="*/ 11592 h 21600"/>
                    <a:gd name="connsiteX14" fmla="*/ 1172 w 21600"/>
                    <a:gd name="connsiteY14" fmla="*/ 8270 h 21600"/>
                    <a:gd name="connsiteX15" fmla="*/ 5372 w 21600"/>
                    <a:gd name="connsiteY15" fmla="*/ 7817 h 21600"/>
                    <a:gd name="connsiteX16" fmla="*/ 4502 w 21600"/>
                    <a:gd name="connsiteY16" fmla="*/ 3625 h 21600"/>
                    <a:gd name="connsiteX17" fmla="*/ 8550 w 21600"/>
                    <a:gd name="connsiteY17" fmla="*/ 6382 h 21600"/>
                    <a:gd name="connsiteX18" fmla="*/ 9722 w 21600"/>
                    <a:gd name="connsiteY18" fmla="*/ 1887 h 21600"/>
                    <a:gd name="connsiteX19" fmla="*/ 11462 w 21600"/>
                    <a:gd name="connsiteY19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380 w 21600"/>
                    <a:gd name="connsiteY6" fmla="*/ 12310 h 21600"/>
                    <a:gd name="connsiteX7" fmla="*/ 4917 w 21600"/>
                    <a:gd name="connsiteY7" fmla="*/ 21600 h 21600"/>
                    <a:gd name="connsiteX8" fmla="*/ 4805 w 21600"/>
                    <a:gd name="connsiteY8" fmla="*/ 18240 h 21600"/>
                    <a:gd name="connsiteX9" fmla="*/ 1285 w 21600"/>
                    <a:gd name="connsiteY9" fmla="*/ 17825 h 21600"/>
                    <a:gd name="connsiteX10" fmla="*/ 3330 w 21600"/>
                    <a:gd name="connsiteY10" fmla="*/ 15370 h 21600"/>
                    <a:gd name="connsiteX11" fmla="*/ 0 w 21600"/>
                    <a:gd name="connsiteY11" fmla="*/ 12877 h 21600"/>
                    <a:gd name="connsiteX12" fmla="*/ 3935 w 21600"/>
                    <a:gd name="connsiteY12" fmla="*/ 11592 h 21600"/>
                    <a:gd name="connsiteX13" fmla="*/ 1172 w 21600"/>
                    <a:gd name="connsiteY13" fmla="*/ 8270 h 21600"/>
                    <a:gd name="connsiteX14" fmla="*/ 5372 w 21600"/>
                    <a:gd name="connsiteY14" fmla="*/ 7817 h 21600"/>
                    <a:gd name="connsiteX15" fmla="*/ 4502 w 21600"/>
                    <a:gd name="connsiteY15" fmla="*/ 3625 h 21600"/>
                    <a:gd name="connsiteX16" fmla="*/ 8550 w 21600"/>
                    <a:gd name="connsiteY16" fmla="*/ 6382 h 21600"/>
                    <a:gd name="connsiteX17" fmla="*/ 9722 w 21600"/>
                    <a:gd name="connsiteY17" fmla="*/ 1887 h 21600"/>
                    <a:gd name="connsiteX18" fmla="*/ 11462 w 21600"/>
                    <a:gd name="connsiteY18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4917 w 21600"/>
                    <a:gd name="connsiteY6" fmla="*/ 21600 h 21600"/>
                    <a:gd name="connsiteX7" fmla="*/ 4805 w 21600"/>
                    <a:gd name="connsiteY7" fmla="*/ 18240 h 21600"/>
                    <a:gd name="connsiteX8" fmla="*/ 1285 w 21600"/>
                    <a:gd name="connsiteY8" fmla="*/ 17825 h 21600"/>
                    <a:gd name="connsiteX9" fmla="*/ 3330 w 21600"/>
                    <a:gd name="connsiteY9" fmla="*/ 15370 h 21600"/>
                    <a:gd name="connsiteX10" fmla="*/ 0 w 21600"/>
                    <a:gd name="connsiteY10" fmla="*/ 12877 h 21600"/>
                    <a:gd name="connsiteX11" fmla="*/ 3935 w 21600"/>
                    <a:gd name="connsiteY11" fmla="*/ 11592 h 21600"/>
                    <a:gd name="connsiteX12" fmla="*/ 1172 w 21600"/>
                    <a:gd name="connsiteY12" fmla="*/ 8270 h 21600"/>
                    <a:gd name="connsiteX13" fmla="*/ 5372 w 21600"/>
                    <a:gd name="connsiteY13" fmla="*/ 7817 h 21600"/>
                    <a:gd name="connsiteX14" fmla="*/ 4502 w 21600"/>
                    <a:gd name="connsiteY14" fmla="*/ 3625 h 21600"/>
                    <a:gd name="connsiteX15" fmla="*/ 8550 w 21600"/>
                    <a:gd name="connsiteY15" fmla="*/ 6382 h 21600"/>
                    <a:gd name="connsiteX16" fmla="*/ 9722 w 21600"/>
                    <a:gd name="connsiteY16" fmla="*/ 1887 h 21600"/>
                    <a:gd name="connsiteX17" fmla="*/ 11462 w 21600"/>
                    <a:gd name="connsiteY17" fmla="*/ 4342 h 2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600" h="21600">
                      <a:moveTo>
                        <a:pt x="11462" y="4342"/>
                      </a:moveTo>
                      <a:lnTo>
                        <a:pt x="14790" y="0"/>
                      </a:lnTo>
                      <a:cubicBezTo>
                        <a:pt x="14702" y="1926"/>
                        <a:pt x="14613" y="3851"/>
                        <a:pt x="14525" y="5777"/>
                      </a:cubicBezTo>
                      <a:lnTo>
                        <a:pt x="18007" y="3172"/>
                      </a:lnTo>
                      <a:lnTo>
                        <a:pt x="16380" y="6532"/>
                      </a:lnTo>
                      <a:lnTo>
                        <a:pt x="21600" y="6645"/>
                      </a:lnTo>
                      <a:lnTo>
                        <a:pt x="4917" y="21600"/>
                      </a:lnTo>
                      <a:cubicBezTo>
                        <a:pt x="4880" y="20480"/>
                        <a:pt x="4842" y="19360"/>
                        <a:pt x="4805" y="18240"/>
                      </a:cubicBezTo>
                      <a:lnTo>
                        <a:pt x="1285" y="17825"/>
                      </a:lnTo>
                      <a:lnTo>
                        <a:pt x="3330" y="15370"/>
                      </a:lnTo>
                      <a:lnTo>
                        <a:pt x="0" y="12877"/>
                      </a:lnTo>
                      <a:lnTo>
                        <a:pt x="3935" y="11592"/>
                      </a:lnTo>
                      <a:lnTo>
                        <a:pt x="1172" y="8270"/>
                      </a:lnTo>
                      <a:lnTo>
                        <a:pt x="5372" y="7817"/>
                      </a:lnTo>
                      <a:lnTo>
                        <a:pt x="4502" y="3625"/>
                      </a:lnTo>
                      <a:lnTo>
                        <a:pt x="8550" y="6382"/>
                      </a:lnTo>
                      <a:lnTo>
                        <a:pt x="9722" y="1887"/>
                      </a:lnTo>
                      <a:lnTo>
                        <a:pt x="11462" y="43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  <p:sp>
              <p:nvSpPr>
                <p:cNvPr id="40" name="Explosion: 14 Points 6">
                  <a:extLst>
                    <a:ext uri="{FF2B5EF4-FFF2-40B4-BE49-F238E27FC236}">
                      <a16:creationId xmlns:a16="http://schemas.microsoft.com/office/drawing/2014/main" id="{9ACEA949-E447-F72B-0240-BF4FEB3D43A2}"/>
                    </a:ext>
                  </a:extLst>
                </p:cNvPr>
                <p:cNvSpPr/>
                <p:nvPr/>
              </p:nvSpPr>
              <p:spPr>
                <a:xfrm rot="2944130">
                  <a:off x="5856538" y="2096388"/>
                  <a:ext cx="332873" cy="444081"/>
                </a:xfrm>
                <a:custGeom>
                  <a:avLst/>
                  <a:gdLst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9872 w 21600"/>
                    <a:gd name="connsiteY14" fmla="*/ 17370 h 21600"/>
                    <a:gd name="connsiteX15" fmla="*/ 8700 w 21600"/>
                    <a:gd name="connsiteY15" fmla="*/ 19712 h 21600"/>
                    <a:gd name="connsiteX16" fmla="*/ 7527 w 21600"/>
                    <a:gd name="connsiteY16" fmla="*/ 18125 h 21600"/>
                    <a:gd name="connsiteX17" fmla="*/ 4917 w 21600"/>
                    <a:gd name="connsiteY17" fmla="*/ 21600 h 21600"/>
                    <a:gd name="connsiteX18" fmla="*/ 4805 w 21600"/>
                    <a:gd name="connsiteY18" fmla="*/ 18240 h 21600"/>
                    <a:gd name="connsiteX19" fmla="*/ 1285 w 21600"/>
                    <a:gd name="connsiteY19" fmla="*/ 17825 h 21600"/>
                    <a:gd name="connsiteX20" fmla="*/ 3330 w 21600"/>
                    <a:gd name="connsiteY20" fmla="*/ 15370 h 21600"/>
                    <a:gd name="connsiteX21" fmla="*/ 0 w 21600"/>
                    <a:gd name="connsiteY21" fmla="*/ 12877 h 21600"/>
                    <a:gd name="connsiteX22" fmla="*/ 3935 w 21600"/>
                    <a:gd name="connsiteY22" fmla="*/ 11592 h 21600"/>
                    <a:gd name="connsiteX23" fmla="*/ 1172 w 21600"/>
                    <a:gd name="connsiteY23" fmla="*/ 8270 h 21600"/>
                    <a:gd name="connsiteX24" fmla="*/ 5372 w 21600"/>
                    <a:gd name="connsiteY24" fmla="*/ 7817 h 21600"/>
                    <a:gd name="connsiteX25" fmla="*/ 4502 w 21600"/>
                    <a:gd name="connsiteY25" fmla="*/ 3625 h 21600"/>
                    <a:gd name="connsiteX26" fmla="*/ 8550 w 21600"/>
                    <a:gd name="connsiteY26" fmla="*/ 6382 h 21600"/>
                    <a:gd name="connsiteX27" fmla="*/ 9722 w 21600"/>
                    <a:gd name="connsiteY27" fmla="*/ 1887 h 21600"/>
                    <a:gd name="connsiteX28" fmla="*/ 11462 w 21600"/>
                    <a:gd name="connsiteY28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9872 w 21600"/>
                    <a:gd name="connsiteY14" fmla="*/ 17370 h 21600"/>
                    <a:gd name="connsiteX15" fmla="*/ 8700 w 21600"/>
                    <a:gd name="connsiteY15" fmla="*/ 19712 h 21600"/>
                    <a:gd name="connsiteX16" fmla="*/ 4917 w 21600"/>
                    <a:gd name="connsiteY16" fmla="*/ 21600 h 21600"/>
                    <a:gd name="connsiteX17" fmla="*/ 4805 w 21600"/>
                    <a:gd name="connsiteY17" fmla="*/ 18240 h 21600"/>
                    <a:gd name="connsiteX18" fmla="*/ 1285 w 21600"/>
                    <a:gd name="connsiteY18" fmla="*/ 17825 h 21600"/>
                    <a:gd name="connsiteX19" fmla="*/ 3330 w 21600"/>
                    <a:gd name="connsiteY19" fmla="*/ 15370 h 21600"/>
                    <a:gd name="connsiteX20" fmla="*/ 0 w 21600"/>
                    <a:gd name="connsiteY20" fmla="*/ 12877 h 21600"/>
                    <a:gd name="connsiteX21" fmla="*/ 3935 w 21600"/>
                    <a:gd name="connsiteY21" fmla="*/ 11592 h 21600"/>
                    <a:gd name="connsiteX22" fmla="*/ 1172 w 21600"/>
                    <a:gd name="connsiteY22" fmla="*/ 8270 h 21600"/>
                    <a:gd name="connsiteX23" fmla="*/ 5372 w 21600"/>
                    <a:gd name="connsiteY23" fmla="*/ 7817 h 21600"/>
                    <a:gd name="connsiteX24" fmla="*/ 4502 w 21600"/>
                    <a:gd name="connsiteY24" fmla="*/ 3625 h 21600"/>
                    <a:gd name="connsiteX25" fmla="*/ 8550 w 21600"/>
                    <a:gd name="connsiteY25" fmla="*/ 6382 h 21600"/>
                    <a:gd name="connsiteX26" fmla="*/ 9722 w 21600"/>
                    <a:gd name="connsiteY26" fmla="*/ 1887 h 21600"/>
                    <a:gd name="connsiteX27" fmla="*/ 11462 w 21600"/>
                    <a:gd name="connsiteY27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2180 w 21600"/>
                    <a:gd name="connsiteY12" fmla="*/ 15935 h 21600"/>
                    <a:gd name="connsiteX13" fmla="*/ 11612 w 21600"/>
                    <a:gd name="connsiteY13" fmla="*/ 18842 h 21600"/>
                    <a:gd name="connsiteX14" fmla="*/ 8700 w 21600"/>
                    <a:gd name="connsiteY14" fmla="*/ 19712 h 21600"/>
                    <a:gd name="connsiteX15" fmla="*/ 4917 w 21600"/>
                    <a:gd name="connsiteY15" fmla="*/ 21600 h 21600"/>
                    <a:gd name="connsiteX16" fmla="*/ 4805 w 21600"/>
                    <a:gd name="connsiteY16" fmla="*/ 18240 h 21600"/>
                    <a:gd name="connsiteX17" fmla="*/ 1285 w 21600"/>
                    <a:gd name="connsiteY17" fmla="*/ 17825 h 21600"/>
                    <a:gd name="connsiteX18" fmla="*/ 3330 w 21600"/>
                    <a:gd name="connsiteY18" fmla="*/ 15370 h 21600"/>
                    <a:gd name="connsiteX19" fmla="*/ 0 w 21600"/>
                    <a:gd name="connsiteY19" fmla="*/ 12877 h 21600"/>
                    <a:gd name="connsiteX20" fmla="*/ 3935 w 21600"/>
                    <a:gd name="connsiteY20" fmla="*/ 11592 h 21600"/>
                    <a:gd name="connsiteX21" fmla="*/ 1172 w 21600"/>
                    <a:gd name="connsiteY21" fmla="*/ 8270 h 21600"/>
                    <a:gd name="connsiteX22" fmla="*/ 5372 w 21600"/>
                    <a:gd name="connsiteY22" fmla="*/ 7817 h 21600"/>
                    <a:gd name="connsiteX23" fmla="*/ 4502 w 21600"/>
                    <a:gd name="connsiteY23" fmla="*/ 3625 h 21600"/>
                    <a:gd name="connsiteX24" fmla="*/ 8550 w 21600"/>
                    <a:gd name="connsiteY24" fmla="*/ 6382 h 21600"/>
                    <a:gd name="connsiteX25" fmla="*/ 9722 w 21600"/>
                    <a:gd name="connsiteY25" fmla="*/ 1887 h 21600"/>
                    <a:gd name="connsiteX26" fmla="*/ 11462 w 21600"/>
                    <a:gd name="connsiteY26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1612 w 21600"/>
                    <a:gd name="connsiteY12" fmla="*/ 18842 h 21600"/>
                    <a:gd name="connsiteX13" fmla="*/ 8700 w 21600"/>
                    <a:gd name="connsiteY13" fmla="*/ 19712 h 21600"/>
                    <a:gd name="connsiteX14" fmla="*/ 4917 w 21600"/>
                    <a:gd name="connsiteY14" fmla="*/ 21600 h 21600"/>
                    <a:gd name="connsiteX15" fmla="*/ 4805 w 21600"/>
                    <a:gd name="connsiteY15" fmla="*/ 18240 h 21600"/>
                    <a:gd name="connsiteX16" fmla="*/ 1285 w 21600"/>
                    <a:gd name="connsiteY16" fmla="*/ 17825 h 21600"/>
                    <a:gd name="connsiteX17" fmla="*/ 3330 w 21600"/>
                    <a:gd name="connsiteY17" fmla="*/ 15370 h 21600"/>
                    <a:gd name="connsiteX18" fmla="*/ 0 w 21600"/>
                    <a:gd name="connsiteY18" fmla="*/ 12877 h 21600"/>
                    <a:gd name="connsiteX19" fmla="*/ 3935 w 21600"/>
                    <a:gd name="connsiteY19" fmla="*/ 11592 h 21600"/>
                    <a:gd name="connsiteX20" fmla="*/ 1172 w 21600"/>
                    <a:gd name="connsiteY20" fmla="*/ 8270 h 21600"/>
                    <a:gd name="connsiteX21" fmla="*/ 5372 w 21600"/>
                    <a:gd name="connsiteY21" fmla="*/ 7817 h 21600"/>
                    <a:gd name="connsiteX22" fmla="*/ 4502 w 21600"/>
                    <a:gd name="connsiteY22" fmla="*/ 3625 h 21600"/>
                    <a:gd name="connsiteX23" fmla="*/ 8550 w 21600"/>
                    <a:gd name="connsiteY23" fmla="*/ 6382 h 21600"/>
                    <a:gd name="connsiteX24" fmla="*/ 9722 w 21600"/>
                    <a:gd name="connsiteY24" fmla="*/ 1887 h 21600"/>
                    <a:gd name="connsiteX25" fmla="*/ 11462 w 21600"/>
                    <a:gd name="connsiteY25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11612 w 21600"/>
                    <a:gd name="connsiteY12" fmla="*/ 18842 h 21600"/>
                    <a:gd name="connsiteX13" fmla="*/ 4917 w 21600"/>
                    <a:gd name="connsiteY13" fmla="*/ 21600 h 21600"/>
                    <a:gd name="connsiteX14" fmla="*/ 4805 w 21600"/>
                    <a:gd name="connsiteY14" fmla="*/ 18240 h 21600"/>
                    <a:gd name="connsiteX15" fmla="*/ 1285 w 21600"/>
                    <a:gd name="connsiteY15" fmla="*/ 17825 h 21600"/>
                    <a:gd name="connsiteX16" fmla="*/ 3330 w 21600"/>
                    <a:gd name="connsiteY16" fmla="*/ 15370 h 21600"/>
                    <a:gd name="connsiteX17" fmla="*/ 0 w 21600"/>
                    <a:gd name="connsiteY17" fmla="*/ 12877 h 21600"/>
                    <a:gd name="connsiteX18" fmla="*/ 3935 w 21600"/>
                    <a:gd name="connsiteY18" fmla="*/ 11592 h 21600"/>
                    <a:gd name="connsiteX19" fmla="*/ 1172 w 21600"/>
                    <a:gd name="connsiteY19" fmla="*/ 8270 h 21600"/>
                    <a:gd name="connsiteX20" fmla="*/ 5372 w 21600"/>
                    <a:gd name="connsiteY20" fmla="*/ 7817 h 21600"/>
                    <a:gd name="connsiteX21" fmla="*/ 4502 w 21600"/>
                    <a:gd name="connsiteY21" fmla="*/ 3625 h 21600"/>
                    <a:gd name="connsiteX22" fmla="*/ 8550 w 21600"/>
                    <a:gd name="connsiteY22" fmla="*/ 6382 h 21600"/>
                    <a:gd name="connsiteX23" fmla="*/ 9722 w 21600"/>
                    <a:gd name="connsiteY23" fmla="*/ 1887 h 21600"/>
                    <a:gd name="connsiteX24" fmla="*/ 11462 w 21600"/>
                    <a:gd name="connsiteY24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640 w 21600"/>
                    <a:gd name="connsiteY10" fmla="*/ 14350 h 21600"/>
                    <a:gd name="connsiteX11" fmla="*/ 14942 w 21600"/>
                    <a:gd name="connsiteY11" fmla="*/ 17370 h 21600"/>
                    <a:gd name="connsiteX12" fmla="*/ 4917 w 21600"/>
                    <a:gd name="connsiteY12" fmla="*/ 21600 h 21600"/>
                    <a:gd name="connsiteX13" fmla="*/ 4805 w 21600"/>
                    <a:gd name="connsiteY13" fmla="*/ 18240 h 21600"/>
                    <a:gd name="connsiteX14" fmla="*/ 1285 w 21600"/>
                    <a:gd name="connsiteY14" fmla="*/ 17825 h 21600"/>
                    <a:gd name="connsiteX15" fmla="*/ 3330 w 21600"/>
                    <a:gd name="connsiteY15" fmla="*/ 15370 h 21600"/>
                    <a:gd name="connsiteX16" fmla="*/ 0 w 21600"/>
                    <a:gd name="connsiteY16" fmla="*/ 12877 h 21600"/>
                    <a:gd name="connsiteX17" fmla="*/ 3935 w 21600"/>
                    <a:gd name="connsiteY17" fmla="*/ 11592 h 21600"/>
                    <a:gd name="connsiteX18" fmla="*/ 1172 w 21600"/>
                    <a:gd name="connsiteY18" fmla="*/ 8270 h 21600"/>
                    <a:gd name="connsiteX19" fmla="*/ 5372 w 21600"/>
                    <a:gd name="connsiteY19" fmla="*/ 7817 h 21600"/>
                    <a:gd name="connsiteX20" fmla="*/ 4502 w 21600"/>
                    <a:gd name="connsiteY20" fmla="*/ 3625 h 21600"/>
                    <a:gd name="connsiteX21" fmla="*/ 8550 w 21600"/>
                    <a:gd name="connsiteY21" fmla="*/ 6382 h 21600"/>
                    <a:gd name="connsiteX22" fmla="*/ 9722 w 21600"/>
                    <a:gd name="connsiteY22" fmla="*/ 1887 h 21600"/>
                    <a:gd name="connsiteX23" fmla="*/ 11462 w 21600"/>
                    <a:gd name="connsiteY23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14942 w 21600"/>
                    <a:gd name="connsiteY10" fmla="*/ 17370 h 21600"/>
                    <a:gd name="connsiteX11" fmla="*/ 4917 w 21600"/>
                    <a:gd name="connsiteY11" fmla="*/ 21600 h 21600"/>
                    <a:gd name="connsiteX12" fmla="*/ 4805 w 21600"/>
                    <a:gd name="connsiteY12" fmla="*/ 18240 h 21600"/>
                    <a:gd name="connsiteX13" fmla="*/ 1285 w 21600"/>
                    <a:gd name="connsiteY13" fmla="*/ 17825 h 21600"/>
                    <a:gd name="connsiteX14" fmla="*/ 3330 w 21600"/>
                    <a:gd name="connsiteY14" fmla="*/ 15370 h 21600"/>
                    <a:gd name="connsiteX15" fmla="*/ 0 w 21600"/>
                    <a:gd name="connsiteY15" fmla="*/ 12877 h 21600"/>
                    <a:gd name="connsiteX16" fmla="*/ 3935 w 21600"/>
                    <a:gd name="connsiteY16" fmla="*/ 11592 h 21600"/>
                    <a:gd name="connsiteX17" fmla="*/ 1172 w 21600"/>
                    <a:gd name="connsiteY17" fmla="*/ 8270 h 21600"/>
                    <a:gd name="connsiteX18" fmla="*/ 5372 w 21600"/>
                    <a:gd name="connsiteY18" fmla="*/ 7817 h 21600"/>
                    <a:gd name="connsiteX19" fmla="*/ 4502 w 21600"/>
                    <a:gd name="connsiteY19" fmla="*/ 3625 h 21600"/>
                    <a:gd name="connsiteX20" fmla="*/ 8550 w 21600"/>
                    <a:gd name="connsiteY20" fmla="*/ 6382 h 21600"/>
                    <a:gd name="connsiteX21" fmla="*/ 9722 w 21600"/>
                    <a:gd name="connsiteY21" fmla="*/ 1887 h 21600"/>
                    <a:gd name="connsiteX22" fmla="*/ 11462 w 21600"/>
                    <a:gd name="connsiteY22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18877 w 21600"/>
                    <a:gd name="connsiteY9" fmla="*/ 15632 h 21600"/>
                    <a:gd name="connsiteX10" fmla="*/ 4917 w 21600"/>
                    <a:gd name="connsiteY10" fmla="*/ 21600 h 21600"/>
                    <a:gd name="connsiteX11" fmla="*/ 4805 w 21600"/>
                    <a:gd name="connsiteY11" fmla="*/ 18240 h 21600"/>
                    <a:gd name="connsiteX12" fmla="*/ 1285 w 21600"/>
                    <a:gd name="connsiteY12" fmla="*/ 17825 h 21600"/>
                    <a:gd name="connsiteX13" fmla="*/ 3330 w 21600"/>
                    <a:gd name="connsiteY13" fmla="*/ 15370 h 21600"/>
                    <a:gd name="connsiteX14" fmla="*/ 0 w 21600"/>
                    <a:gd name="connsiteY14" fmla="*/ 12877 h 21600"/>
                    <a:gd name="connsiteX15" fmla="*/ 3935 w 21600"/>
                    <a:gd name="connsiteY15" fmla="*/ 11592 h 21600"/>
                    <a:gd name="connsiteX16" fmla="*/ 1172 w 21600"/>
                    <a:gd name="connsiteY16" fmla="*/ 8270 h 21600"/>
                    <a:gd name="connsiteX17" fmla="*/ 5372 w 21600"/>
                    <a:gd name="connsiteY17" fmla="*/ 7817 h 21600"/>
                    <a:gd name="connsiteX18" fmla="*/ 4502 w 21600"/>
                    <a:gd name="connsiteY18" fmla="*/ 3625 h 21600"/>
                    <a:gd name="connsiteX19" fmla="*/ 8550 w 21600"/>
                    <a:gd name="connsiteY19" fmla="*/ 6382 h 21600"/>
                    <a:gd name="connsiteX20" fmla="*/ 9722 w 21600"/>
                    <a:gd name="connsiteY20" fmla="*/ 1887 h 21600"/>
                    <a:gd name="connsiteX21" fmla="*/ 11462 w 21600"/>
                    <a:gd name="connsiteY21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8270 w 21600"/>
                    <a:gd name="connsiteY7" fmla="*/ 11290 h 21600"/>
                    <a:gd name="connsiteX8" fmla="*/ 16380 w 21600"/>
                    <a:gd name="connsiteY8" fmla="*/ 12310 h 21600"/>
                    <a:gd name="connsiteX9" fmla="*/ 4917 w 21600"/>
                    <a:gd name="connsiteY9" fmla="*/ 21600 h 21600"/>
                    <a:gd name="connsiteX10" fmla="*/ 4805 w 21600"/>
                    <a:gd name="connsiteY10" fmla="*/ 18240 h 21600"/>
                    <a:gd name="connsiteX11" fmla="*/ 1285 w 21600"/>
                    <a:gd name="connsiteY11" fmla="*/ 17825 h 21600"/>
                    <a:gd name="connsiteX12" fmla="*/ 3330 w 21600"/>
                    <a:gd name="connsiteY12" fmla="*/ 15370 h 21600"/>
                    <a:gd name="connsiteX13" fmla="*/ 0 w 21600"/>
                    <a:gd name="connsiteY13" fmla="*/ 12877 h 21600"/>
                    <a:gd name="connsiteX14" fmla="*/ 3935 w 21600"/>
                    <a:gd name="connsiteY14" fmla="*/ 11592 h 21600"/>
                    <a:gd name="connsiteX15" fmla="*/ 1172 w 21600"/>
                    <a:gd name="connsiteY15" fmla="*/ 8270 h 21600"/>
                    <a:gd name="connsiteX16" fmla="*/ 5372 w 21600"/>
                    <a:gd name="connsiteY16" fmla="*/ 7817 h 21600"/>
                    <a:gd name="connsiteX17" fmla="*/ 4502 w 21600"/>
                    <a:gd name="connsiteY17" fmla="*/ 3625 h 21600"/>
                    <a:gd name="connsiteX18" fmla="*/ 8550 w 21600"/>
                    <a:gd name="connsiteY18" fmla="*/ 6382 h 21600"/>
                    <a:gd name="connsiteX19" fmla="*/ 9722 w 21600"/>
                    <a:gd name="connsiteY19" fmla="*/ 1887 h 21600"/>
                    <a:gd name="connsiteX20" fmla="*/ 11462 w 21600"/>
                    <a:gd name="connsiteY20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985 w 21600"/>
                    <a:gd name="connsiteY6" fmla="*/ 9402 h 21600"/>
                    <a:gd name="connsiteX7" fmla="*/ 16380 w 21600"/>
                    <a:gd name="connsiteY7" fmla="*/ 12310 h 21600"/>
                    <a:gd name="connsiteX8" fmla="*/ 4917 w 21600"/>
                    <a:gd name="connsiteY8" fmla="*/ 21600 h 21600"/>
                    <a:gd name="connsiteX9" fmla="*/ 4805 w 21600"/>
                    <a:gd name="connsiteY9" fmla="*/ 18240 h 21600"/>
                    <a:gd name="connsiteX10" fmla="*/ 1285 w 21600"/>
                    <a:gd name="connsiteY10" fmla="*/ 17825 h 21600"/>
                    <a:gd name="connsiteX11" fmla="*/ 3330 w 21600"/>
                    <a:gd name="connsiteY11" fmla="*/ 15370 h 21600"/>
                    <a:gd name="connsiteX12" fmla="*/ 0 w 21600"/>
                    <a:gd name="connsiteY12" fmla="*/ 12877 h 21600"/>
                    <a:gd name="connsiteX13" fmla="*/ 3935 w 21600"/>
                    <a:gd name="connsiteY13" fmla="*/ 11592 h 21600"/>
                    <a:gd name="connsiteX14" fmla="*/ 1172 w 21600"/>
                    <a:gd name="connsiteY14" fmla="*/ 8270 h 21600"/>
                    <a:gd name="connsiteX15" fmla="*/ 5372 w 21600"/>
                    <a:gd name="connsiteY15" fmla="*/ 7817 h 21600"/>
                    <a:gd name="connsiteX16" fmla="*/ 4502 w 21600"/>
                    <a:gd name="connsiteY16" fmla="*/ 3625 h 21600"/>
                    <a:gd name="connsiteX17" fmla="*/ 8550 w 21600"/>
                    <a:gd name="connsiteY17" fmla="*/ 6382 h 21600"/>
                    <a:gd name="connsiteX18" fmla="*/ 9722 w 21600"/>
                    <a:gd name="connsiteY18" fmla="*/ 1887 h 21600"/>
                    <a:gd name="connsiteX19" fmla="*/ 11462 w 21600"/>
                    <a:gd name="connsiteY19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16380 w 21600"/>
                    <a:gd name="connsiteY6" fmla="*/ 12310 h 21600"/>
                    <a:gd name="connsiteX7" fmla="*/ 4917 w 21600"/>
                    <a:gd name="connsiteY7" fmla="*/ 21600 h 21600"/>
                    <a:gd name="connsiteX8" fmla="*/ 4805 w 21600"/>
                    <a:gd name="connsiteY8" fmla="*/ 18240 h 21600"/>
                    <a:gd name="connsiteX9" fmla="*/ 1285 w 21600"/>
                    <a:gd name="connsiteY9" fmla="*/ 17825 h 21600"/>
                    <a:gd name="connsiteX10" fmla="*/ 3330 w 21600"/>
                    <a:gd name="connsiteY10" fmla="*/ 15370 h 21600"/>
                    <a:gd name="connsiteX11" fmla="*/ 0 w 21600"/>
                    <a:gd name="connsiteY11" fmla="*/ 12877 h 21600"/>
                    <a:gd name="connsiteX12" fmla="*/ 3935 w 21600"/>
                    <a:gd name="connsiteY12" fmla="*/ 11592 h 21600"/>
                    <a:gd name="connsiteX13" fmla="*/ 1172 w 21600"/>
                    <a:gd name="connsiteY13" fmla="*/ 8270 h 21600"/>
                    <a:gd name="connsiteX14" fmla="*/ 5372 w 21600"/>
                    <a:gd name="connsiteY14" fmla="*/ 7817 h 21600"/>
                    <a:gd name="connsiteX15" fmla="*/ 4502 w 21600"/>
                    <a:gd name="connsiteY15" fmla="*/ 3625 h 21600"/>
                    <a:gd name="connsiteX16" fmla="*/ 8550 w 21600"/>
                    <a:gd name="connsiteY16" fmla="*/ 6382 h 21600"/>
                    <a:gd name="connsiteX17" fmla="*/ 9722 w 21600"/>
                    <a:gd name="connsiteY17" fmla="*/ 1887 h 21600"/>
                    <a:gd name="connsiteX18" fmla="*/ 11462 w 21600"/>
                    <a:gd name="connsiteY18" fmla="*/ 4342 h 21600"/>
                    <a:gd name="connsiteX0" fmla="*/ 11462 w 21600"/>
                    <a:gd name="connsiteY0" fmla="*/ 4342 h 21600"/>
                    <a:gd name="connsiteX1" fmla="*/ 14790 w 21600"/>
                    <a:gd name="connsiteY1" fmla="*/ 0 h 21600"/>
                    <a:gd name="connsiteX2" fmla="*/ 14525 w 21600"/>
                    <a:gd name="connsiteY2" fmla="*/ 5777 h 21600"/>
                    <a:gd name="connsiteX3" fmla="*/ 18007 w 21600"/>
                    <a:gd name="connsiteY3" fmla="*/ 3172 h 21600"/>
                    <a:gd name="connsiteX4" fmla="*/ 16380 w 21600"/>
                    <a:gd name="connsiteY4" fmla="*/ 6532 h 21600"/>
                    <a:gd name="connsiteX5" fmla="*/ 21600 w 21600"/>
                    <a:gd name="connsiteY5" fmla="*/ 6645 h 21600"/>
                    <a:gd name="connsiteX6" fmla="*/ 4917 w 21600"/>
                    <a:gd name="connsiteY6" fmla="*/ 21600 h 21600"/>
                    <a:gd name="connsiteX7" fmla="*/ 4805 w 21600"/>
                    <a:gd name="connsiteY7" fmla="*/ 18240 h 21600"/>
                    <a:gd name="connsiteX8" fmla="*/ 1285 w 21600"/>
                    <a:gd name="connsiteY8" fmla="*/ 17825 h 21600"/>
                    <a:gd name="connsiteX9" fmla="*/ 3330 w 21600"/>
                    <a:gd name="connsiteY9" fmla="*/ 15370 h 21600"/>
                    <a:gd name="connsiteX10" fmla="*/ 0 w 21600"/>
                    <a:gd name="connsiteY10" fmla="*/ 12877 h 21600"/>
                    <a:gd name="connsiteX11" fmla="*/ 3935 w 21600"/>
                    <a:gd name="connsiteY11" fmla="*/ 11592 h 21600"/>
                    <a:gd name="connsiteX12" fmla="*/ 1172 w 21600"/>
                    <a:gd name="connsiteY12" fmla="*/ 8270 h 21600"/>
                    <a:gd name="connsiteX13" fmla="*/ 5372 w 21600"/>
                    <a:gd name="connsiteY13" fmla="*/ 7817 h 21600"/>
                    <a:gd name="connsiteX14" fmla="*/ 4502 w 21600"/>
                    <a:gd name="connsiteY14" fmla="*/ 3625 h 21600"/>
                    <a:gd name="connsiteX15" fmla="*/ 8550 w 21600"/>
                    <a:gd name="connsiteY15" fmla="*/ 6382 h 21600"/>
                    <a:gd name="connsiteX16" fmla="*/ 9722 w 21600"/>
                    <a:gd name="connsiteY16" fmla="*/ 1887 h 21600"/>
                    <a:gd name="connsiteX17" fmla="*/ 11462 w 21600"/>
                    <a:gd name="connsiteY17" fmla="*/ 4342 h 2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600" h="21600">
                      <a:moveTo>
                        <a:pt x="11462" y="4342"/>
                      </a:moveTo>
                      <a:lnTo>
                        <a:pt x="14790" y="0"/>
                      </a:lnTo>
                      <a:cubicBezTo>
                        <a:pt x="14702" y="1926"/>
                        <a:pt x="14613" y="3851"/>
                        <a:pt x="14525" y="5777"/>
                      </a:cubicBezTo>
                      <a:lnTo>
                        <a:pt x="18007" y="3172"/>
                      </a:lnTo>
                      <a:lnTo>
                        <a:pt x="16380" y="6532"/>
                      </a:lnTo>
                      <a:lnTo>
                        <a:pt x="21600" y="6645"/>
                      </a:lnTo>
                      <a:lnTo>
                        <a:pt x="4917" y="21600"/>
                      </a:lnTo>
                      <a:cubicBezTo>
                        <a:pt x="4880" y="20480"/>
                        <a:pt x="4842" y="19360"/>
                        <a:pt x="4805" y="18240"/>
                      </a:cubicBezTo>
                      <a:lnTo>
                        <a:pt x="1285" y="17825"/>
                      </a:lnTo>
                      <a:lnTo>
                        <a:pt x="3330" y="15370"/>
                      </a:lnTo>
                      <a:lnTo>
                        <a:pt x="0" y="12877"/>
                      </a:lnTo>
                      <a:lnTo>
                        <a:pt x="3935" y="11592"/>
                      </a:lnTo>
                      <a:lnTo>
                        <a:pt x="1172" y="8270"/>
                      </a:lnTo>
                      <a:lnTo>
                        <a:pt x="5372" y="7817"/>
                      </a:lnTo>
                      <a:lnTo>
                        <a:pt x="4502" y="3625"/>
                      </a:lnTo>
                      <a:lnTo>
                        <a:pt x="8550" y="6382"/>
                      </a:lnTo>
                      <a:lnTo>
                        <a:pt x="9722" y="1887"/>
                      </a:lnTo>
                      <a:lnTo>
                        <a:pt x="11462" y="434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A86C29C-FAA6-C6F4-C802-9577DC635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807" y="2115960"/>
                <a:ext cx="717058" cy="717058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9B4DC4-0D5C-239F-4854-3A2D98BAB5F1}"/>
                  </a:ext>
                </a:extLst>
              </p:cNvPr>
              <p:cNvSpPr/>
              <p:nvPr/>
            </p:nvSpPr>
            <p:spPr>
              <a:xfrm rot="3126015">
                <a:off x="5045149" y="224647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044398-A4C6-8261-1EEE-5AF7DBA474E2}"/>
              </a:ext>
            </a:extLst>
          </p:cNvPr>
          <p:cNvGrpSpPr/>
          <p:nvPr/>
        </p:nvGrpSpPr>
        <p:grpSpPr>
          <a:xfrm>
            <a:off x="19421927" y="309443"/>
            <a:ext cx="2191463" cy="2421428"/>
            <a:chOff x="5133481" y="3751561"/>
            <a:chExt cx="1052136" cy="11625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F20020-1552-8C83-5E64-1C6D0E5CA4BE}"/>
                </a:ext>
              </a:extLst>
            </p:cNvPr>
            <p:cNvGrpSpPr/>
            <p:nvPr/>
          </p:nvGrpSpPr>
          <p:grpSpPr>
            <a:xfrm>
              <a:off x="5133481" y="3751561"/>
              <a:ext cx="1052136" cy="1162544"/>
              <a:chOff x="4544097" y="2007675"/>
              <a:chExt cx="1052136" cy="1162544"/>
            </a:xfrm>
          </p:grpSpPr>
          <p:sp>
            <p:nvSpPr>
              <p:cNvPr id="33" name="Explosion: 14 Points 32">
                <a:extLst>
                  <a:ext uri="{FF2B5EF4-FFF2-40B4-BE49-F238E27FC236}">
                    <a16:creationId xmlns:a16="http://schemas.microsoft.com/office/drawing/2014/main" id="{EA050719-78CE-9307-E001-64AD770A293E}"/>
                  </a:ext>
                </a:extLst>
              </p:cNvPr>
              <p:cNvSpPr/>
              <p:nvPr/>
            </p:nvSpPr>
            <p:spPr>
              <a:xfrm rot="9713129">
                <a:off x="4544097" y="2007675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38643F7-2E5E-CEE9-E64B-390C2B21EB16}"/>
                  </a:ext>
                </a:extLst>
              </p:cNvPr>
              <p:cNvGrpSpPr/>
              <p:nvPr/>
            </p:nvGrpSpPr>
            <p:grpSpPr>
              <a:xfrm>
                <a:off x="4663154" y="2026727"/>
                <a:ext cx="933079" cy="1143492"/>
                <a:chOff x="4663154" y="2026727"/>
                <a:chExt cx="933079" cy="1143492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47DDD6C2-AA46-28D2-CCB7-BC3BE061DCA7}"/>
                    </a:ext>
                  </a:extLst>
                </p:cNvPr>
                <p:cNvGrpSpPr/>
                <p:nvPr/>
              </p:nvGrpSpPr>
              <p:grpSpPr>
                <a:xfrm>
                  <a:off x="4663154" y="2026727"/>
                  <a:ext cx="933079" cy="1143492"/>
                  <a:chOff x="1108121" y="3227398"/>
                  <a:chExt cx="933079" cy="1143492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B297ED98-2686-EED7-7CCB-2ADCA68655A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170288" y="3397003"/>
                    <a:ext cx="72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/>
                  </a:p>
                </p:txBody>
              </p:sp>
              <p:sp>
                <p:nvSpPr>
                  <p:cNvPr id="47" name="Explosion: 14 Points 46">
                    <a:extLst>
                      <a:ext uri="{FF2B5EF4-FFF2-40B4-BE49-F238E27FC236}">
                        <a16:creationId xmlns:a16="http://schemas.microsoft.com/office/drawing/2014/main" id="{54495B4B-FB31-AA88-B2AE-01931D6E3CD0}"/>
                      </a:ext>
                    </a:extLst>
                  </p:cNvPr>
                  <p:cNvSpPr/>
                  <p:nvPr/>
                </p:nvSpPr>
                <p:spPr>
                  <a:xfrm rot="9713129">
                    <a:off x="1108121" y="3227398"/>
                    <a:ext cx="933079" cy="1143492"/>
                  </a:xfrm>
                  <a:prstGeom prst="irregularSeal2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935" dirty="0"/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D6810CE-A9BB-A675-7694-6A7748B02662}"/>
                    </a:ext>
                  </a:extLst>
                </p:cNvPr>
                <p:cNvSpPr/>
                <p:nvPr/>
              </p:nvSpPr>
              <p:spPr>
                <a:xfrm rot="3126015">
                  <a:off x="5045149" y="224647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935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C576BC-D387-5AE0-3629-F65059F5769F}"/>
                </a:ext>
              </a:extLst>
            </p:cNvPr>
            <p:cNvGrpSpPr/>
            <p:nvPr/>
          </p:nvGrpSpPr>
          <p:grpSpPr>
            <a:xfrm>
              <a:off x="5276671" y="3930153"/>
              <a:ext cx="796068" cy="740131"/>
              <a:chOff x="626608" y="2385591"/>
              <a:chExt cx="4286250" cy="428625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CACCEB05-0A2A-19F3-F087-BA48A2A7D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51333" y1="18889" x2="51333" y2="18889"/>
                            <a14:foregroundMark x1="67333" y1="29111" x2="67333" y2="29111"/>
                            <a14:foregroundMark x1="66889" y1="39778" x2="66889" y2="39778"/>
                            <a14:foregroundMark x1="61778" y1="49778" x2="61778" y2="49778"/>
                            <a14:foregroundMark x1="56000" y1="60889" x2="56000" y2="60889"/>
                            <a14:foregroundMark x1="52667" y1="68444" x2="52667" y2="68444"/>
                            <a14:foregroundMark x1="51111" y1="81333" x2="51111" y2="81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6608" y="2385591"/>
                <a:ext cx="4286250" cy="4286250"/>
              </a:xfrm>
              <a:prstGeom prst="rect">
                <a:avLst/>
              </a:prstGeom>
            </p:spPr>
          </p:pic>
          <p:sp>
            <p:nvSpPr>
              <p:cNvPr id="30" name="Explosion: 8 Points 29">
                <a:extLst>
                  <a:ext uri="{FF2B5EF4-FFF2-40B4-BE49-F238E27FC236}">
                    <a16:creationId xmlns:a16="http://schemas.microsoft.com/office/drawing/2014/main" id="{D83CD6BB-2EF8-D5B9-CD0D-79CE38BA2439}"/>
                  </a:ext>
                </a:extLst>
              </p:cNvPr>
              <p:cNvSpPr/>
              <p:nvPr/>
            </p:nvSpPr>
            <p:spPr>
              <a:xfrm>
                <a:off x="2344892" y="4833933"/>
                <a:ext cx="775336" cy="208483"/>
              </a:xfrm>
              <a:prstGeom prst="irregularSeal1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31" name="Explosion: 8 Points 30">
                <a:extLst>
                  <a:ext uri="{FF2B5EF4-FFF2-40B4-BE49-F238E27FC236}">
                    <a16:creationId xmlns:a16="http://schemas.microsoft.com/office/drawing/2014/main" id="{72D7293D-75D1-9E42-BC2D-31F33B217535}"/>
                  </a:ext>
                </a:extLst>
              </p:cNvPr>
              <p:cNvSpPr/>
              <p:nvPr/>
            </p:nvSpPr>
            <p:spPr>
              <a:xfrm>
                <a:off x="2066827" y="3009043"/>
                <a:ext cx="1938339" cy="833933"/>
              </a:xfrm>
              <a:prstGeom prst="irregularSeal1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32" name="Explosion: 8 Points 31">
                <a:extLst>
                  <a:ext uri="{FF2B5EF4-FFF2-40B4-BE49-F238E27FC236}">
                    <a16:creationId xmlns:a16="http://schemas.microsoft.com/office/drawing/2014/main" id="{673210E0-449F-EA9E-19C7-1BD8E10ABDB5}"/>
                  </a:ext>
                </a:extLst>
              </p:cNvPr>
              <p:cNvSpPr/>
              <p:nvPr/>
            </p:nvSpPr>
            <p:spPr>
              <a:xfrm>
                <a:off x="1402385" y="4031283"/>
                <a:ext cx="1744505" cy="625450"/>
              </a:xfrm>
              <a:prstGeom prst="irregularSeal1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36BE0F-4966-422C-9900-F649BE52B5CF}"/>
              </a:ext>
            </a:extLst>
          </p:cNvPr>
          <p:cNvGrpSpPr/>
          <p:nvPr/>
        </p:nvGrpSpPr>
        <p:grpSpPr>
          <a:xfrm>
            <a:off x="31200162" y="3277853"/>
            <a:ext cx="2189430" cy="2381746"/>
            <a:chOff x="10426659" y="174040"/>
            <a:chExt cx="1051160" cy="114349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B3E0C87-3EA1-7F1F-2A44-4D6F2EF8ECA9}"/>
                </a:ext>
              </a:extLst>
            </p:cNvPr>
            <p:cNvGrpSpPr/>
            <p:nvPr/>
          </p:nvGrpSpPr>
          <p:grpSpPr>
            <a:xfrm>
              <a:off x="10426659" y="174040"/>
              <a:ext cx="1051160" cy="1143492"/>
              <a:chOff x="10426659" y="174040"/>
              <a:chExt cx="1051160" cy="1143492"/>
            </a:xfrm>
          </p:grpSpPr>
          <p:sp>
            <p:nvSpPr>
              <p:cNvPr id="88" name="Explosion: 14 Points 87">
                <a:extLst>
                  <a:ext uri="{FF2B5EF4-FFF2-40B4-BE49-F238E27FC236}">
                    <a16:creationId xmlns:a16="http://schemas.microsoft.com/office/drawing/2014/main" id="{E162F635-9ED0-5EDF-B7D8-9AAE43F24620}"/>
                  </a:ext>
                </a:extLst>
              </p:cNvPr>
              <p:cNvSpPr/>
              <p:nvPr/>
            </p:nvSpPr>
            <p:spPr>
              <a:xfrm rot="9713129">
                <a:off x="10426659" y="270113"/>
                <a:ext cx="796045" cy="978065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027A28E-2045-BADB-65BC-02A7A26E5ED2}"/>
                  </a:ext>
                </a:extLst>
              </p:cNvPr>
              <p:cNvSpPr/>
              <p:nvPr/>
            </p:nvSpPr>
            <p:spPr>
              <a:xfrm rot="2700000">
                <a:off x="10606907" y="343645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/>
              </a:p>
            </p:txBody>
          </p:sp>
          <p:sp>
            <p:nvSpPr>
              <p:cNvPr id="90" name="Explosion: 14 Points 89">
                <a:extLst>
                  <a:ext uri="{FF2B5EF4-FFF2-40B4-BE49-F238E27FC236}">
                    <a16:creationId xmlns:a16="http://schemas.microsoft.com/office/drawing/2014/main" id="{9A121B2C-60B3-6518-662F-183D3F8ABEC9}"/>
                  </a:ext>
                </a:extLst>
              </p:cNvPr>
              <p:cNvSpPr/>
              <p:nvPr/>
            </p:nvSpPr>
            <p:spPr>
              <a:xfrm rot="9713129">
                <a:off x="10544740" y="174040"/>
                <a:ext cx="933079" cy="1143492"/>
              </a:xfrm>
              <a:prstGeom prst="irregularSeal2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935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353C789-62B8-9F1D-829C-F2B6B46190DF}"/>
                </a:ext>
              </a:extLst>
            </p:cNvPr>
            <p:cNvGrpSpPr/>
            <p:nvPr/>
          </p:nvGrpSpPr>
          <p:grpSpPr>
            <a:xfrm rot="20773744">
              <a:off x="10614022" y="235390"/>
              <a:ext cx="754170" cy="907364"/>
              <a:chOff x="10587051" y="213270"/>
              <a:chExt cx="805735" cy="897470"/>
            </a:xfrm>
          </p:grpSpPr>
          <p:pic>
            <p:nvPicPr>
              <p:cNvPr id="83" name="Graphic 82" descr="Drama">
                <a:extLst>
                  <a:ext uri="{FF2B5EF4-FFF2-40B4-BE49-F238E27FC236}">
                    <a16:creationId xmlns:a16="http://schemas.microsoft.com/office/drawing/2014/main" id="{B8AFE885-4B4D-0DBB-941F-136C36A8D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587051" y="433195"/>
                <a:ext cx="677545" cy="677545"/>
              </a:xfrm>
              <a:prstGeom prst="rect">
                <a:avLst/>
              </a:prstGeom>
            </p:spPr>
          </p:pic>
          <p:pic>
            <p:nvPicPr>
              <p:cNvPr id="85" name="Graphic 84" descr="Joker hat">
                <a:extLst>
                  <a:ext uri="{FF2B5EF4-FFF2-40B4-BE49-F238E27FC236}">
                    <a16:creationId xmlns:a16="http://schemas.microsoft.com/office/drawing/2014/main" id="{2E76DB54-0D77-F60B-9E33-4F5A98294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426753">
                <a:off x="10716439" y="213270"/>
                <a:ext cx="676347" cy="4789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550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A89CED-E85F-DD2D-979E-91B6EED57E2E}"/>
              </a:ext>
            </a:extLst>
          </p:cNvPr>
          <p:cNvGrpSpPr/>
          <p:nvPr/>
        </p:nvGrpSpPr>
        <p:grpSpPr>
          <a:xfrm>
            <a:off x="11975001" y="7451967"/>
            <a:ext cx="3694607" cy="1446550"/>
            <a:chOff x="11975001" y="7451967"/>
            <a:chExt cx="3694607" cy="14465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84435F-ED55-A0D6-3A81-1759E37AE946}"/>
                </a:ext>
              </a:extLst>
            </p:cNvPr>
            <p:cNvSpPr txBox="1"/>
            <p:nvPr/>
          </p:nvSpPr>
          <p:spPr>
            <a:xfrm>
              <a:off x="13082851" y="7451967"/>
              <a:ext cx="1506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All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7E68B3-DD0B-7427-FB38-3C1F943D4C7F}"/>
                </a:ext>
              </a:extLst>
            </p:cNvPr>
            <p:cNvGrpSpPr/>
            <p:nvPr/>
          </p:nvGrpSpPr>
          <p:grpSpPr>
            <a:xfrm>
              <a:off x="11975001" y="8045008"/>
              <a:ext cx="1080000" cy="349368"/>
              <a:chOff x="10215493" y="8014342"/>
              <a:chExt cx="1188000" cy="34936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0B13E43-B0B2-AFB6-F031-E50DE9277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5493" y="8014342"/>
                <a:ext cx="1188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03B2DC8-DCE5-2CE5-06E6-D81F8DB67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5493" y="8192260"/>
                <a:ext cx="1188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E1A2AA-DBCF-FE12-AB4F-45053A9AF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5493" y="8363710"/>
                <a:ext cx="1188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19D158-99B4-2C86-B04C-B0307BF2C54E}"/>
                </a:ext>
              </a:extLst>
            </p:cNvPr>
            <p:cNvGrpSpPr/>
            <p:nvPr/>
          </p:nvGrpSpPr>
          <p:grpSpPr>
            <a:xfrm>
              <a:off x="14589608" y="8045008"/>
              <a:ext cx="1080000" cy="349368"/>
              <a:chOff x="9454128" y="8014342"/>
              <a:chExt cx="1188000" cy="34936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62A20A8-32DC-CA8A-55CA-93F390A63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014342"/>
                <a:ext cx="1188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6A2EE4E-370D-FF25-4936-51B46EC3B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192260"/>
                <a:ext cx="1188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18E60AA-791F-3748-101D-0289BD3EE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363710"/>
                <a:ext cx="1188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3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27084-9317-2538-67D3-2CAA8BD9E53E}"/>
              </a:ext>
            </a:extLst>
          </p:cNvPr>
          <p:cNvGrpSpPr/>
          <p:nvPr/>
        </p:nvGrpSpPr>
        <p:grpSpPr>
          <a:xfrm>
            <a:off x="11282851" y="7451967"/>
            <a:ext cx="4746757" cy="1446550"/>
            <a:chOff x="11282851" y="7451967"/>
            <a:chExt cx="4746757" cy="1446550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BD50D78-95D2-9132-272A-FA8CFE1197D7}"/>
                </a:ext>
              </a:extLst>
            </p:cNvPr>
            <p:cNvSpPr txBox="1"/>
            <p:nvPr/>
          </p:nvSpPr>
          <p:spPr>
            <a:xfrm>
              <a:off x="13082851" y="7451967"/>
              <a:ext cx="1506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All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3C04AC-5C5A-DA17-B614-D5C9C0A8372C}"/>
                </a:ext>
              </a:extLst>
            </p:cNvPr>
            <p:cNvGrpSpPr/>
            <p:nvPr/>
          </p:nvGrpSpPr>
          <p:grpSpPr>
            <a:xfrm>
              <a:off x="11282851" y="8045008"/>
              <a:ext cx="1440000" cy="349368"/>
              <a:chOff x="9454128" y="8014342"/>
              <a:chExt cx="1584000" cy="349368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0F260D8-003B-1F6D-141E-4C6D961CB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014342"/>
                <a:ext cx="1584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E91D149-70DB-6C48-689C-2F2D8E10C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192260"/>
                <a:ext cx="1584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CBE905A-0D22-FD0C-DC4E-F7F7736C6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363710"/>
                <a:ext cx="1584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AA3B8F-E6DD-1FEF-CF0D-076BA8ECA7FC}"/>
                </a:ext>
              </a:extLst>
            </p:cNvPr>
            <p:cNvGrpSpPr/>
            <p:nvPr/>
          </p:nvGrpSpPr>
          <p:grpSpPr>
            <a:xfrm>
              <a:off x="14589608" y="8045008"/>
              <a:ext cx="1440000" cy="349368"/>
              <a:chOff x="9454128" y="8014342"/>
              <a:chExt cx="1584000" cy="34936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3FD558B-9A84-004B-2C7A-887EA5360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014342"/>
                <a:ext cx="1584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D13AA64-3B9F-D08C-105E-1E7135CBF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192260"/>
                <a:ext cx="1584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C2689C9-E2CD-89A6-3C8F-02BA38BA2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28" y="8363710"/>
                <a:ext cx="1584000" cy="0"/>
              </a:xfrm>
              <a:prstGeom prst="line">
                <a:avLst/>
              </a:prstGeom>
              <a:ln w="444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15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FD3416-9CEF-B15B-50BB-725C651C134C}"/>
              </a:ext>
            </a:extLst>
          </p:cNvPr>
          <p:cNvGrpSpPr/>
          <p:nvPr/>
        </p:nvGrpSpPr>
        <p:grpSpPr>
          <a:xfrm>
            <a:off x="1" y="0"/>
            <a:ext cx="39600188" cy="14284325"/>
            <a:chOff x="1" y="0"/>
            <a:chExt cx="39600188" cy="142843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32802C-9E2A-116A-B43F-19B3302340F0}"/>
                </a:ext>
              </a:extLst>
            </p:cNvPr>
            <p:cNvSpPr/>
            <p:nvPr/>
          </p:nvSpPr>
          <p:spPr>
            <a:xfrm>
              <a:off x="1" y="0"/>
              <a:ext cx="39600188" cy="14284325"/>
            </a:xfrm>
            <a:prstGeom prst="rect">
              <a:avLst/>
            </a:prstGeom>
            <a:gradFill flip="none" rotWithShape="1">
              <a:gsLst>
                <a:gs pos="0">
                  <a:srgbClr val="E044A7"/>
                </a:gs>
                <a:gs pos="95000">
                  <a:srgbClr val="08087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C1D248-077C-BE46-AE53-40BAA9318A3C}"/>
                </a:ext>
              </a:extLst>
            </p:cNvPr>
            <p:cNvSpPr/>
            <p:nvPr/>
          </p:nvSpPr>
          <p:spPr>
            <a:xfrm>
              <a:off x="445293" y="314642"/>
              <a:ext cx="38709601" cy="136550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r="15900000" algn="ctr" rotWithShape="0">
                <a:srgbClr val="000000">
                  <a:alpha val="43137"/>
                </a:srgbClr>
              </a:outerShdw>
              <a:softEdge rad="203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7793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FCBA4BF-DC34-200C-5720-BE9575BB8255}"/>
              </a:ext>
            </a:extLst>
          </p:cNvPr>
          <p:cNvGrpSpPr/>
          <p:nvPr/>
        </p:nvGrpSpPr>
        <p:grpSpPr>
          <a:xfrm>
            <a:off x="0" y="-1"/>
            <a:ext cx="39600188" cy="14284325"/>
            <a:chOff x="-1" y="-57839"/>
            <a:chExt cx="39781200" cy="144651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32802C-9E2A-116A-B43F-19B3302340F0}"/>
                </a:ext>
              </a:extLst>
            </p:cNvPr>
            <p:cNvSpPr/>
            <p:nvPr/>
          </p:nvSpPr>
          <p:spPr>
            <a:xfrm>
              <a:off x="-1" y="-57839"/>
              <a:ext cx="39781200" cy="14465139"/>
            </a:xfrm>
            <a:prstGeom prst="rect">
              <a:avLst/>
            </a:prstGeom>
            <a:gradFill flip="none" rotWithShape="1">
              <a:gsLst>
                <a:gs pos="0">
                  <a:srgbClr val="E044A7"/>
                </a:gs>
                <a:gs pos="95000">
                  <a:srgbClr val="08087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FF8051B-D41D-D203-2D4D-18B7CDC9F548}"/>
                </a:ext>
              </a:extLst>
            </p:cNvPr>
            <p:cNvSpPr/>
            <p:nvPr/>
          </p:nvSpPr>
          <p:spPr>
            <a:xfrm>
              <a:off x="90599" y="-25268"/>
              <a:ext cx="39600000" cy="14399999"/>
            </a:xfrm>
            <a:prstGeom prst="roundRect">
              <a:avLst>
                <a:gd name="adj" fmla="val 5212"/>
              </a:avLst>
            </a:prstGeom>
            <a:solidFill>
              <a:schemeClr val="tx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31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FD3416-9CEF-B15B-50BB-725C651C134C}"/>
              </a:ext>
            </a:extLst>
          </p:cNvPr>
          <p:cNvGrpSpPr/>
          <p:nvPr/>
        </p:nvGrpSpPr>
        <p:grpSpPr>
          <a:xfrm>
            <a:off x="1" y="0"/>
            <a:ext cx="39600188" cy="14284325"/>
            <a:chOff x="1" y="0"/>
            <a:chExt cx="39600188" cy="142843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32802C-9E2A-116A-B43F-19B3302340F0}"/>
                </a:ext>
              </a:extLst>
            </p:cNvPr>
            <p:cNvSpPr/>
            <p:nvPr/>
          </p:nvSpPr>
          <p:spPr>
            <a:xfrm>
              <a:off x="1" y="0"/>
              <a:ext cx="39600188" cy="14284325"/>
            </a:xfrm>
            <a:prstGeom prst="rect">
              <a:avLst/>
            </a:prstGeom>
            <a:gradFill flip="none" rotWithShape="1">
              <a:gsLst>
                <a:gs pos="0">
                  <a:srgbClr val="E044A7"/>
                </a:gs>
                <a:gs pos="95000">
                  <a:srgbClr val="08087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C1D248-077C-BE46-AE53-40BAA9318A3C}"/>
                </a:ext>
              </a:extLst>
            </p:cNvPr>
            <p:cNvSpPr/>
            <p:nvPr/>
          </p:nvSpPr>
          <p:spPr>
            <a:xfrm>
              <a:off x="234094" y="122162"/>
              <a:ext cx="39132000" cy="14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r="15900000" algn="ctr" rotWithShape="0">
                <a:srgbClr val="000000">
                  <a:alpha val="43137"/>
                </a:srgbClr>
              </a:outerShdw>
              <a:softEdge rad="635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176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3248</TotalTime>
  <Words>6</Words>
  <Application>Microsoft Office PowerPoint</Application>
  <PresentationFormat>Custom</PresentationFormat>
  <Paragraphs>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chaibat</dc:creator>
  <cp:lastModifiedBy>mehdi chaibat</cp:lastModifiedBy>
  <cp:revision>23</cp:revision>
  <dcterms:created xsi:type="dcterms:W3CDTF">2024-06-09T15:51:08Z</dcterms:created>
  <dcterms:modified xsi:type="dcterms:W3CDTF">2024-06-20T15:14:04Z</dcterms:modified>
</cp:coreProperties>
</file>