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8"/>
  </p:notesMasterIdLst>
  <p:sldIdLst>
    <p:sldId id="258" r:id="rId2"/>
    <p:sldId id="260" r:id="rId3"/>
    <p:sldId id="261" r:id="rId4"/>
    <p:sldId id="259" r:id="rId5"/>
    <p:sldId id="262" r:id="rId6"/>
    <p:sldId id="263" r:id="rId7"/>
  </p:sldIdLst>
  <p:sldSz cx="13166725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E43"/>
    <a:srgbClr val="E68360"/>
    <a:srgbClr val="F8CE0E"/>
    <a:srgbClr val="FADC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96309" autoAdjust="0"/>
  </p:normalViewPr>
  <p:slideViewPr>
    <p:cSldViewPr snapToGrid="0">
      <p:cViewPr>
        <p:scale>
          <a:sx n="125" d="100"/>
          <a:sy n="125" d="100"/>
        </p:scale>
        <p:origin x="-312" y="-30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E3D36-EBB6-46E0-BF90-B07B3CB3C21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2125" y="1143000"/>
            <a:ext cx="793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CA6BD-B522-4DD0-B967-AFFE0267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3393" rtl="0" eaLnBrk="1" latinLnBrk="0" hangingPunct="1">
      <a:defRPr sz="673" kern="1200">
        <a:solidFill>
          <a:schemeClr val="tx1"/>
        </a:solidFill>
        <a:latin typeface="+mn-lt"/>
        <a:ea typeface="+mn-ea"/>
        <a:cs typeface="+mn-cs"/>
      </a:defRPr>
    </a:lvl1pPr>
    <a:lvl2pPr marL="256696" algn="l" defTabSz="513393" rtl="0" eaLnBrk="1" latinLnBrk="0" hangingPunct="1">
      <a:defRPr sz="673" kern="1200">
        <a:solidFill>
          <a:schemeClr val="tx1"/>
        </a:solidFill>
        <a:latin typeface="+mn-lt"/>
        <a:ea typeface="+mn-ea"/>
        <a:cs typeface="+mn-cs"/>
      </a:defRPr>
    </a:lvl2pPr>
    <a:lvl3pPr marL="513393" algn="l" defTabSz="513393" rtl="0" eaLnBrk="1" latinLnBrk="0" hangingPunct="1">
      <a:defRPr sz="673" kern="1200">
        <a:solidFill>
          <a:schemeClr val="tx1"/>
        </a:solidFill>
        <a:latin typeface="+mn-lt"/>
        <a:ea typeface="+mn-ea"/>
        <a:cs typeface="+mn-cs"/>
      </a:defRPr>
    </a:lvl3pPr>
    <a:lvl4pPr marL="770089" algn="l" defTabSz="513393" rtl="0" eaLnBrk="1" latinLnBrk="0" hangingPunct="1">
      <a:defRPr sz="673" kern="1200">
        <a:solidFill>
          <a:schemeClr val="tx1"/>
        </a:solidFill>
        <a:latin typeface="+mn-lt"/>
        <a:ea typeface="+mn-ea"/>
        <a:cs typeface="+mn-cs"/>
      </a:defRPr>
    </a:lvl4pPr>
    <a:lvl5pPr marL="1026785" algn="l" defTabSz="513393" rtl="0" eaLnBrk="1" latinLnBrk="0" hangingPunct="1">
      <a:defRPr sz="673" kern="1200">
        <a:solidFill>
          <a:schemeClr val="tx1"/>
        </a:solidFill>
        <a:latin typeface="+mn-lt"/>
        <a:ea typeface="+mn-ea"/>
        <a:cs typeface="+mn-cs"/>
      </a:defRPr>
    </a:lvl5pPr>
    <a:lvl6pPr marL="1283478" algn="l" defTabSz="513393" rtl="0" eaLnBrk="1" latinLnBrk="0" hangingPunct="1">
      <a:defRPr sz="673" kern="1200">
        <a:solidFill>
          <a:schemeClr val="tx1"/>
        </a:solidFill>
        <a:latin typeface="+mn-lt"/>
        <a:ea typeface="+mn-ea"/>
        <a:cs typeface="+mn-cs"/>
      </a:defRPr>
    </a:lvl6pPr>
    <a:lvl7pPr marL="1540174" algn="l" defTabSz="513393" rtl="0" eaLnBrk="1" latinLnBrk="0" hangingPunct="1">
      <a:defRPr sz="673" kern="1200">
        <a:solidFill>
          <a:schemeClr val="tx1"/>
        </a:solidFill>
        <a:latin typeface="+mn-lt"/>
        <a:ea typeface="+mn-ea"/>
        <a:cs typeface="+mn-cs"/>
      </a:defRPr>
    </a:lvl7pPr>
    <a:lvl8pPr marL="1796870" algn="l" defTabSz="513393" rtl="0" eaLnBrk="1" latinLnBrk="0" hangingPunct="1">
      <a:defRPr sz="673" kern="1200">
        <a:solidFill>
          <a:schemeClr val="tx1"/>
        </a:solidFill>
        <a:latin typeface="+mn-lt"/>
        <a:ea typeface="+mn-ea"/>
        <a:cs typeface="+mn-cs"/>
      </a:defRPr>
    </a:lvl8pPr>
    <a:lvl9pPr marL="2053566" algn="l" defTabSz="513393" rtl="0" eaLnBrk="1" latinLnBrk="0" hangingPunct="1">
      <a:defRPr sz="6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2125" y="1143000"/>
            <a:ext cx="793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CA6BD-B522-4DD0-B967-AFFE026763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2125" y="1143000"/>
            <a:ext cx="793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CA6BD-B522-4DD0-B967-AFFE026763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2125" y="1143000"/>
            <a:ext cx="793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CA6BD-B522-4DD0-B967-AFFE026763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2125" y="1143000"/>
            <a:ext cx="793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CA6BD-B522-4DD0-B967-AFFE026763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8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2125" y="1143000"/>
            <a:ext cx="793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CA6BD-B522-4DD0-B967-AFFE026763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9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05" y="8380311"/>
            <a:ext cx="11191716" cy="17827413"/>
          </a:xfrm>
        </p:spPr>
        <p:txBody>
          <a:bodyPr anchor="b"/>
          <a:lstStyle>
            <a:lvl1pPr algn="ctr">
              <a:defRPr sz="86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841" y="26895217"/>
            <a:ext cx="9875044" cy="12363023"/>
          </a:xfrm>
        </p:spPr>
        <p:txBody>
          <a:bodyPr/>
          <a:lstStyle>
            <a:lvl1pPr marL="0" indent="0" algn="ctr">
              <a:buNone/>
              <a:defRPr sz="3456"/>
            </a:lvl1pPr>
            <a:lvl2pPr marL="658322" indent="0" algn="ctr">
              <a:buNone/>
              <a:defRPr sz="2880"/>
            </a:lvl2pPr>
            <a:lvl3pPr marL="1316645" indent="0" algn="ctr">
              <a:buNone/>
              <a:defRPr sz="2592"/>
            </a:lvl3pPr>
            <a:lvl4pPr marL="1974967" indent="0" algn="ctr">
              <a:buNone/>
              <a:defRPr sz="2304"/>
            </a:lvl4pPr>
            <a:lvl5pPr marL="2633289" indent="0" algn="ctr">
              <a:buNone/>
              <a:defRPr sz="2304"/>
            </a:lvl5pPr>
            <a:lvl6pPr marL="3291611" indent="0" algn="ctr">
              <a:buNone/>
              <a:defRPr sz="2304"/>
            </a:lvl6pPr>
            <a:lvl7pPr marL="3949934" indent="0" algn="ctr">
              <a:buNone/>
              <a:defRPr sz="2304"/>
            </a:lvl7pPr>
            <a:lvl8pPr marL="4608256" indent="0" algn="ctr">
              <a:buNone/>
              <a:defRPr sz="2304"/>
            </a:lvl8pPr>
            <a:lvl9pPr marL="5266578" indent="0" algn="ctr">
              <a:buNone/>
              <a:defRPr sz="23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FA7D-33DD-4382-BCB8-9EBA37927855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500F-F38C-49D8-AA04-06EF869E40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0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FA7D-33DD-4382-BCB8-9EBA37927855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500F-F38C-49D8-AA04-06EF869E40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5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438" y="2726267"/>
            <a:ext cx="2839075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5213" y="2726267"/>
            <a:ext cx="8352641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FA7D-33DD-4382-BCB8-9EBA37927855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500F-F38C-49D8-AA04-06EF869E40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0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FA7D-33DD-4382-BCB8-9EBA37927855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500F-F38C-49D8-AA04-06EF869E40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31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" y="12766055"/>
            <a:ext cx="11356300" cy="21300436"/>
          </a:xfrm>
        </p:spPr>
        <p:txBody>
          <a:bodyPr anchor="b"/>
          <a:lstStyle>
            <a:lvl1pPr>
              <a:defRPr sz="86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356" y="34268002"/>
            <a:ext cx="11356300" cy="11201396"/>
          </a:xfrm>
        </p:spPr>
        <p:txBody>
          <a:bodyPr/>
          <a:lstStyle>
            <a:lvl1pPr marL="0" indent="0">
              <a:buNone/>
              <a:defRPr sz="3456">
                <a:solidFill>
                  <a:schemeClr val="tx1"/>
                </a:solidFill>
              </a:defRPr>
            </a:lvl1pPr>
            <a:lvl2pPr marL="65832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316645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3pPr>
            <a:lvl4pPr marL="1974967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4pPr>
            <a:lvl5pPr marL="2633289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5pPr>
            <a:lvl6pPr marL="3291611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6pPr>
            <a:lvl7pPr marL="3949934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7pPr>
            <a:lvl8pPr marL="460825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8pPr>
            <a:lvl9pPr marL="5266578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FA7D-33DD-4382-BCB8-9EBA37927855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500F-F38C-49D8-AA04-06EF869E40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4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212" y="13631334"/>
            <a:ext cx="5595858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5655" y="13631334"/>
            <a:ext cx="5595858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FA7D-33DD-4382-BCB8-9EBA37927855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500F-F38C-49D8-AA04-06EF869E40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8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2726278"/>
            <a:ext cx="1135630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29" y="12552684"/>
            <a:ext cx="5570141" cy="6151876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322" indent="0">
              <a:buNone/>
              <a:defRPr sz="2880" b="1"/>
            </a:lvl2pPr>
            <a:lvl3pPr marL="1316645" indent="0">
              <a:buNone/>
              <a:defRPr sz="2592" b="1"/>
            </a:lvl3pPr>
            <a:lvl4pPr marL="1974967" indent="0">
              <a:buNone/>
              <a:defRPr sz="2304" b="1"/>
            </a:lvl4pPr>
            <a:lvl5pPr marL="2633289" indent="0">
              <a:buNone/>
              <a:defRPr sz="2304" b="1"/>
            </a:lvl5pPr>
            <a:lvl6pPr marL="3291611" indent="0">
              <a:buNone/>
              <a:defRPr sz="2304" b="1"/>
            </a:lvl6pPr>
            <a:lvl7pPr marL="3949934" indent="0">
              <a:buNone/>
              <a:defRPr sz="2304" b="1"/>
            </a:lvl7pPr>
            <a:lvl8pPr marL="4608256" indent="0">
              <a:buNone/>
              <a:defRPr sz="2304" b="1"/>
            </a:lvl8pPr>
            <a:lvl9pPr marL="5266578" indent="0">
              <a:buNone/>
              <a:defRPr sz="23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929" y="18704560"/>
            <a:ext cx="5570141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5655" y="12552684"/>
            <a:ext cx="5597573" cy="6151876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322" indent="0">
              <a:buNone/>
              <a:defRPr sz="2880" b="1"/>
            </a:lvl2pPr>
            <a:lvl3pPr marL="1316645" indent="0">
              <a:buNone/>
              <a:defRPr sz="2592" b="1"/>
            </a:lvl3pPr>
            <a:lvl4pPr marL="1974967" indent="0">
              <a:buNone/>
              <a:defRPr sz="2304" b="1"/>
            </a:lvl4pPr>
            <a:lvl5pPr marL="2633289" indent="0">
              <a:buNone/>
              <a:defRPr sz="2304" b="1"/>
            </a:lvl5pPr>
            <a:lvl6pPr marL="3291611" indent="0">
              <a:buNone/>
              <a:defRPr sz="2304" b="1"/>
            </a:lvl6pPr>
            <a:lvl7pPr marL="3949934" indent="0">
              <a:buNone/>
              <a:defRPr sz="2304" b="1"/>
            </a:lvl7pPr>
            <a:lvl8pPr marL="4608256" indent="0">
              <a:buNone/>
              <a:defRPr sz="2304" b="1"/>
            </a:lvl8pPr>
            <a:lvl9pPr marL="5266578" indent="0">
              <a:buNone/>
              <a:defRPr sz="23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5655" y="18704560"/>
            <a:ext cx="5597573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FA7D-33DD-4382-BCB8-9EBA37927855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500F-F38C-49D8-AA04-06EF869E40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74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FA7D-33DD-4382-BCB8-9EBA37927855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500F-F38C-49D8-AA04-06EF869E40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75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FA7D-33DD-4382-BCB8-9EBA37927855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500F-F38C-49D8-AA04-06EF869E40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6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3413760"/>
            <a:ext cx="4246612" cy="11948160"/>
          </a:xfrm>
        </p:spPr>
        <p:txBody>
          <a:bodyPr anchor="b"/>
          <a:lstStyle>
            <a:lvl1pPr>
              <a:defRPr sz="46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573" y="7372785"/>
            <a:ext cx="6665655" cy="36389733"/>
          </a:xfrm>
        </p:spPr>
        <p:txBody>
          <a:bodyPr/>
          <a:lstStyle>
            <a:lvl1pPr>
              <a:defRPr sz="4608"/>
            </a:lvl1pPr>
            <a:lvl2pPr>
              <a:defRPr sz="4032"/>
            </a:lvl2pPr>
            <a:lvl3pPr>
              <a:defRPr sz="3456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7" y="15361920"/>
            <a:ext cx="4246612" cy="28459857"/>
          </a:xfrm>
        </p:spPr>
        <p:txBody>
          <a:bodyPr/>
          <a:lstStyle>
            <a:lvl1pPr marL="0" indent="0">
              <a:buNone/>
              <a:defRPr sz="2304"/>
            </a:lvl1pPr>
            <a:lvl2pPr marL="658322" indent="0">
              <a:buNone/>
              <a:defRPr sz="2016"/>
            </a:lvl2pPr>
            <a:lvl3pPr marL="1316645" indent="0">
              <a:buNone/>
              <a:defRPr sz="1728"/>
            </a:lvl3pPr>
            <a:lvl4pPr marL="1974967" indent="0">
              <a:buNone/>
              <a:defRPr sz="1440"/>
            </a:lvl4pPr>
            <a:lvl5pPr marL="2633289" indent="0">
              <a:buNone/>
              <a:defRPr sz="1440"/>
            </a:lvl5pPr>
            <a:lvl6pPr marL="3291611" indent="0">
              <a:buNone/>
              <a:defRPr sz="1440"/>
            </a:lvl6pPr>
            <a:lvl7pPr marL="3949934" indent="0">
              <a:buNone/>
              <a:defRPr sz="1440"/>
            </a:lvl7pPr>
            <a:lvl8pPr marL="4608256" indent="0">
              <a:buNone/>
              <a:defRPr sz="1440"/>
            </a:lvl8pPr>
            <a:lvl9pPr marL="5266578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FA7D-33DD-4382-BCB8-9EBA37927855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500F-F38C-49D8-AA04-06EF869E40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0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3413760"/>
            <a:ext cx="4246612" cy="11948160"/>
          </a:xfrm>
        </p:spPr>
        <p:txBody>
          <a:bodyPr anchor="b"/>
          <a:lstStyle>
            <a:lvl1pPr>
              <a:defRPr sz="46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97573" y="7372785"/>
            <a:ext cx="6665655" cy="36389733"/>
          </a:xfrm>
        </p:spPr>
        <p:txBody>
          <a:bodyPr anchor="t"/>
          <a:lstStyle>
            <a:lvl1pPr marL="0" indent="0">
              <a:buNone/>
              <a:defRPr sz="4608"/>
            </a:lvl1pPr>
            <a:lvl2pPr marL="658322" indent="0">
              <a:buNone/>
              <a:defRPr sz="4032"/>
            </a:lvl2pPr>
            <a:lvl3pPr marL="1316645" indent="0">
              <a:buNone/>
              <a:defRPr sz="3456"/>
            </a:lvl3pPr>
            <a:lvl4pPr marL="1974967" indent="0">
              <a:buNone/>
              <a:defRPr sz="2880"/>
            </a:lvl4pPr>
            <a:lvl5pPr marL="2633289" indent="0">
              <a:buNone/>
              <a:defRPr sz="2880"/>
            </a:lvl5pPr>
            <a:lvl6pPr marL="3291611" indent="0">
              <a:buNone/>
              <a:defRPr sz="2880"/>
            </a:lvl6pPr>
            <a:lvl7pPr marL="3949934" indent="0">
              <a:buNone/>
              <a:defRPr sz="2880"/>
            </a:lvl7pPr>
            <a:lvl8pPr marL="4608256" indent="0">
              <a:buNone/>
              <a:defRPr sz="2880"/>
            </a:lvl8pPr>
            <a:lvl9pPr marL="5266578" indent="0">
              <a:buNone/>
              <a:defRPr sz="28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7" y="15361920"/>
            <a:ext cx="4246612" cy="28459857"/>
          </a:xfrm>
        </p:spPr>
        <p:txBody>
          <a:bodyPr/>
          <a:lstStyle>
            <a:lvl1pPr marL="0" indent="0">
              <a:buNone/>
              <a:defRPr sz="2304"/>
            </a:lvl1pPr>
            <a:lvl2pPr marL="658322" indent="0">
              <a:buNone/>
              <a:defRPr sz="2016"/>
            </a:lvl2pPr>
            <a:lvl3pPr marL="1316645" indent="0">
              <a:buNone/>
              <a:defRPr sz="1728"/>
            </a:lvl3pPr>
            <a:lvl4pPr marL="1974967" indent="0">
              <a:buNone/>
              <a:defRPr sz="1440"/>
            </a:lvl4pPr>
            <a:lvl5pPr marL="2633289" indent="0">
              <a:buNone/>
              <a:defRPr sz="1440"/>
            </a:lvl5pPr>
            <a:lvl6pPr marL="3291611" indent="0">
              <a:buNone/>
              <a:defRPr sz="1440"/>
            </a:lvl6pPr>
            <a:lvl7pPr marL="3949934" indent="0">
              <a:buNone/>
              <a:defRPr sz="1440"/>
            </a:lvl7pPr>
            <a:lvl8pPr marL="4608256" indent="0">
              <a:buNone/>
              <a:defRPr sz="1440"/>
            </a:lvl8pPr>
            <a:lvl9pPr marL="5266578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FA7D-33DD-4382-BCB8-9EBA37927855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500F-F38C-49D8-AA04-06EF869E40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62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213" y="2726278"/>
            <a:ext cx="1135630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13" y="13631334"/>
            <a:ext cx="1135630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212" y="47460758"/>
            <a:ext cx="2962513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FA7D-33DD-4382-BCB8-9EBA37927855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1478" y="47460758"/>
            <a:ext cx="444377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000" y="47460758"/>
            <a:ext cx="2962513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500F-F38C-49D8-AA04-06EF869E40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81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l" defTabSz="1316645" rtl="0" eaLnBrk="1" latinLnBrk="0" hangingPunct="1">
        <a:lnSpc>
          <a:spcPct val="90000"/>
        </a:lnSpc>
        <a:spcBef>
          <a:spcPct val="0"/>
        </a:spcBef>
        <a:buNone/>
        <a:defRPr sz="63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61" indent="-329161" algn="l" defTabSz="1316645" rtl="0" eaLnBrk="1" latinLnBrk="0" hangingPunct="1">
        <a:lnSpc>
          <a:spcPct val="90000"/>
        </a:lnSpc>
        <a:spcBef>
          <a:spcPts val="144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987483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645806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304128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962450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620773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4279095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937417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595739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322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645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4967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289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611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934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8256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578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774F61-B5DA-ECA9-18CB-6C7A26A9284D}"/>
              </a:ext>
            </a:extLst>
          </p:cNvPr>
          <p:cNvSpPr/>
          <p:nvPr/>
        </p:nvSpPr>
        <p:spPr>
          <a:xfrm>
            <a:off x="0" y="0"/>
            <a:ext cx="13166725" cy="51206400"/>
          </a:xfrm>
          <a:prstGeom prst="roundRect">
            <a:avLst>
              <a:gd name="adj" fmla="val 2865"/>
            </a:avLst>
          </a:prstGeom>
          <a:gradFill flip="none" rotWithShape="1">
            <a:gsLst>
              <a:gs pos="0">
                <a:srgbClr val="F8CE0E"/>
              </a:gs>
              <a:gs pos="69944">
                <a:srgbClr val="F8CE0E"/>
              </a:gs>
              <a:gs pos="27400">
                <a:srgbClr val="E26E43"/>
              </a:gs>
              <a:gs pos="100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E317DD3-AD10-0E80-645B-1E9C779D654B}"/>
              </a:ext>
            </a:extLst>
          </p:cNvPr>
          <p:cNvGrpSpPr/>
          <p:nvPr/>
        </p:nvGrpSpPr>
        <p:grpSpPr>
          <a:xfrm>
            <a:off x="-812403" y="-1004105"/>
            <a:ext cx="3425200" cy="3163492"/>
            <a:chOff x="-812396" y="-1004104"/>
            <a:chExt cx="3425200" cy="3163492"/>
          </a:xfrm>
        </p:grpSpPr>
        <p:sp>
          <p:nvSpPr>
            <p:cNvPr id="97" name="Explosion: 8 Points 96">
              <a:extLst>
                <a:ext uri="{FF2B5EF4-FFF2-40B4-BE49-F238E27FC236}">
                  <a16:creationId xmlns:a16="http://schemas.microsoft.com/office/drawing/2014/main" id="{16647E5C-DAEA-4AA7-F336-F970041A3969}"/>
                </a:ext>
              </a:extLst>
            </p:cNvPr>
            <p:cNvSpPr/>
            <p:nvPr/>
          </p:nvSpPr>
          <p:spPr>
            <a:xfrm>
              <a:off x="-812396" y="-1004104"/>
              <a:ext cx="3425200" cy="3163492"/>
            </a:xfrm>
            <a:prstGeom prst="irregularSeal1">
              <a:avLst/>
            </a:prstGeom>
            <a:gradFill>
              <a:gsLst>
                <a:gs pos="68000">
                  <a:srgbClr val="E26E43"/>
                </a:gs>
                <a:gs pos="0">
                  <a:srgbClr val="F8CE0E"/>
                </a:gs>
              </a:gsLst>
              <a:lin ang="2700000" scaled="0"/>
            </a:gradFill>
            <a:ln>
              <a:noFill/>
            </a:ln>
            <a:effectLst>
              <a:outerShdw blurRad="190500" dist="76200" algn="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98B11C4-06BB-498E-108A-3CEB62D66936}"/>
                </a:ext>
              </a:extLst>
            </p:cNvPr>
            <p:cNvSpPr/>
            <p:nvPr/>
          </p:nvSpPr>
          <p:spPr>
            <a:xfrm rot="8883577">
              <a:off x="-334236" y="-463753"/>
              <a:ext cx="2468880" cy="2082790"/>
            </a:xfrm>
            <a:prstGeom prst="ellipse">
              <a:avLst/>
            </a:prstGeom>
            <a:gradFill>
              <a:gsLst>
                <a:gs pos="27000">
                  <a:srgbClr val="E26E43"/>
                </a:gs>
                <a:gs pos="85000">
                  <a:srgbClr val="F8CE0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6EBED40-56C8-8510-38AE-7548E6BF46E8}"/>
              </a:ext>
            </a:extLst>
          </p:cNvPr>
          <p:cNvCxnSpPr>
            <a:cxnSpLocks/>
          </p:cNvCxnSpPr>
          <p:nvPr/>
        </p:nvCxnSpPr>
        <p:spPr>
          <a:xfrm>
            <a:off x="2044578" y="2076488"/>
            <a:ext cx="10959049" cy="11432606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39C3D9E-DA01-84F3-C9C1-F4438FDCC838}"/>
              </a:ext>
            </a:extLst>
          </p:cNvPr>
          <p:cNvCxnSpPr>
            <a:cxnSpLocks/>
          </p:cNvCxnSpPr>
          <p:nvPr/>
        </p:nvCxnSpPr>
        <p:spPr>
          <a:xfrm>
            <a:off x="1304399" y="2434990"/>
            <a:ext cx="3925320" cy="1147351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8F84178-3FF9-3DE2-BC64-B53F4D8BBE7E}"/>
              </a:ext>
            </a:extLst>
          </p:cNvPr>
          <p:cNvCxnSpPr>
            <a:cxnSpLocks/>
          </p:cNvCxnSpPr>
          <p:nvPr/>
        </p:nvCxnSpPr>
        <p:spPr>
          <a:xfrm flipV="1">
            <a:off x="2530906" y="-179853"/>
            <a:ext cx="8280649" cy="60393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C03505-7C11-EDB4-E88D-562291A5B021}"/>
              </a:ext>
            </a:extLst>
          </p:cNvPr>
          <p:cNvCxnSpPr>
            <a:cxnSpLocks/>
          </p:cNvCxnSpPr>
          <p:nvPr/>
        </p:nvCxnSpPr>
        <p:spPr>
          <a:xfrm>
            <a:off x="2612811" y="1310710"/>
            <a:ext cx="10553919" cy="465637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2D3121C-7DA7-63AD-81A2-F9ACC1C5F143}"/>
              </a:ext>
            </a:extLst>
          </p:cNvPr>
          <p:cNvCxnSpPr>
            <a:cxnSpLocks/>
          </p:cNvCxnSpPr>
          <p:nvPr/>
        </p:nvCxnSpPr>
        <p:spPr>
          <a:xfrm flipH="1">
            <a:off x="160979" y="2701796"/>
            <a:ext cx="372030" cy="8373688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2AB2882-9AC8-3FD0-FB0B-848F1BD7C722}"/>
              </a:ext>
            </a:extLst>
          </p:cNvPr>
          <p:cNvCxnSpPr>
            <a:cxnSpLocks/>
          </p:cNvCxnSpPr>
          <p:nvPr/>
        </p:nvCxnSpPr>
        <p:spPr>
          <a:xfrm>
            <a:off x="2250608" y="3198020"/>
            <a:ext cx="3746651" cy="5950423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E50D1E-DBC8-33D4-B4AA-A0D6C8B80594}"/>
              </a:ext>
            </a:extLst>
          </p:cNvPr>
          <p:cNvCxnSpPr>
            <a:cxnSpLocks/>
          </p:cNvCxnSpPr>
          <p:nvPr/>
        </p:nvCxnSpPr>
        <p:spPr>
          <a:xfrm>
            <a:off x="4228193" y="2972912"/>
            <a:ext cx="3556925" cy="299417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0943E7A-735E-C317-D3C6-6F739F1187DD}"/>
              </a:ext>
            </a:extLst>
          </p:cNvPr>
          <p:cNvCxnSpPr>
            <a:cxnSpLocks/>
          </p:cNvCxnSpPr>
          <p:nvPr/>
        </p:nvCxnSpPr>
        <p:spPr>
          <a:xfrm>
            <a:off x="2612811" y="913134"/>
            <a:ext cx="10553919" cy="1758191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1B1109E-F66D-F144-1E9F-D437B2D9D5D3}"/>
              </a:ext>
            </a:extLst>
          </p:cNvPr>
          <p:cNvCxnSpPr>
            <a:cxnSpLocks/>
          </p:cNvCxnSpPr>
          <p:nvPr/>
        </p:nvCxnSpPr>
        <p:spPr>
          <a:xfrm>
            <a:off x="895224" y="2338590"/>
            <a:ext cx="738093" cy="5236916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479512-0666-59B8-BFC7-3445BAAA088D}"/>
              </a:ext>
            </a:extLst>
          </p:cNvPr>
          <p:cNvCxnSpPr>
            <a:cxnSpLocks/>
          </p:cNvCxnSpPr>
          <p:nvPr/>
        </p:nvCxnSpPr>
        <p:spPr>
          <a:xfrm flipH="1">
            <a:off x="1948169" y="-2189623"/>
            <a:ext cx="6560266" cy="2393678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DDAA816-70D2-1012-6367-49A9A9537EC3}"/>
              </a:ext>
            </a:extLst>
          </p:cNvPr>
          <p:cNvCxnSpPr>
            <a:cxnSpLocks/>
          </p:cNvCxnSpPr>
          <p:nvPr/>
        </p:nvCxnSpPr>
        <p:spPr>
          <a:xfrm>
            <a:off x="8697258" y="5259193"/>
            <a:ext cx="3719324" cy="254961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F2F0DA8-C549-8A3E-40DB-B5C647801297}"/>
              </a:ext>
            </a:extLst>
          </p:cNvPr>
          <p:cNvCxnSpPr>
            <a:cxnSpLocks/>
          </p:cNvCxnSpPr>
          <p:nvPr/>
        </p:nvCxnSpPr>
        <p:spPr>
          <a:xfrm>
            <a:off x="7809598" y="7119588"/>
            <a:ext cx="4991998" cy="3413439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970C44D-27EC-1DBB-36D9-A0A647DAD262}"/>
              </a:ext>
            </a:extLst>
          </p:cNvPr>
          <p:cNvCxnSpPr>
            <a:cxnSpLocks/>
          </p:cNvCxnSpPr>
          <p:nvPr/>
        </p:nvCxnSpPr>
        <p:spPr>
          <a:xfrm>
            <a:off x="6597007" y="8470071"/>
            <a:ext cx="3576458" cy="375401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BB8C12C-4B51-ADD8-0CFB-315F4C23F847}"/>
              </a:ext>
            </a:extLst>
          </p:cNvPr>
          <p:cNvCxnSpPr>
            <a:cxnSpLocks/>
          </p:cNvCxnSpPr>
          <p:nvPr/>
        </p:nvCxnSpPr>
        <p:spPr>
          <a:xfrm>
            <a:off x="4604818" y="9039260"/>
            <a:ext cx="2454255" cy="4869257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AAC4DCB-2651-878D-D8B0-97E9A99E6946}"/>
              </a:ext>
            </a:extLst>
          </p:cNvPr>
          <p:cNvCxnSpPr>
            <a:cxnSpLocks/>
          </p:cNvCxnSpPr>
          <p:nvPr/>
        </p:nvCxnSpPr>
        <p:spPr>
          <a:xfrm>
            <a:off x="2320986" y="6888639"/>
            <a:ext cx="859474" cy="345103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9EF6B14-3255-8E6E-5559-2E72AEE7B969}"/>
              </a:ext>
            </a:extLst>
          </p:cNvPr>
          <p:cNvCxnSpPr>
            <a:cxnSpLocks/>
          </p:cNvCxnSpPr>
          <p:nvPr/>
        </p:nvCxnSpPr>
        <p:spPr>
          <a:xfrm>
            <a:off x="1038918" y="7808818"/>
            <a:ext cx="97546" cy="2724211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DD7AB60-DD21-B256-373C-D4A47B3A6650}"/>
              </a:ext>
            </a:extLst>
          </p:cNvPr>
          <p:cNvCxnSpPr>
            <a:cxnSpLocks/>
          </p:cNvCxnSpPr>
          <p:nvPr/>
        </p:nvCxnSpPr>
        <p:spPr>
          <a:xfrm>
            <a:off x="6203290" y="2186691"/>
            <a:ext cx="3250737" cy="848883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1DCDF24-4059-2109-AA27-453DA8EF2948}"/>
              </a:ext>
            </a:extLst>
          </p:cNvPr>
          <p:cNvCxnSpPr>
            <a:cxnSpLocks/>
          </p:cNvCxnSpPr>
          <p:nvPr/>
        </p:nvCxnSpPr>
        <p:spPr>
          <a:xfrm>
            <a:off x="4822515" y="821677"/>
            <a:ext cx="7786574" cy="91457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888EA08-5848-FEC6-0E57-9BB2783FE31F}"/>
              </a:ext>
            </a:extLst>
          </p:cNvPr>
          <p:cNvCxnSpPr>
            <a:cxnSpLocks/>
          </p:cNvCxnSpPr>
          <p:nvPr/>
        </p:nvCxnSpPr>
        <p:spPr>
          <a:xfrm>
            <a:off x="2421684" y="2477325"/>
            <a:ext cx="8551978" cy="9249761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7061F23-1CFD-D78F-01CE-DDA4619ABC57}"/>
              </a:ext>
            </a:extLst>
          </p:cNvPr>
          <p:cNvCxnSpPr>
            <a:cxnSpLocks/>
          </p:cNvCxnSpPr>
          <p:nvPr/>
        </p:nvCxnSpPr>
        <p:spPr>
          <a:xfrm>
            <a:off x="9074380" y="5643991"/>
            <a:ext cx="1476204" cy="1019777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CA0FAD-6E86-FDDA-FAFF-E875B2DC10A0}"/>
              </a:ext>
            </a:extLst>
          </p:cNvPr>
          <p:cNvCxnSpPr>
            <a:cxnSpLocks/>
          </p:cNvCxnSpPr>
          <p:nvPr/>
        </p:nvCxnSpPr>
        <p:spPr>
          <a:xfrm>
            <a:off x="8186718" y="7504375"/>
            <a:ext cx="1476204" cy="1019777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E67F60-7874-F5E1-B7E8-FA54D77EC9F1}"/>
              </a:ext>
            </a:extLst>
          </p:cNvPr>
          <p:cNvCxnSpPr>
            <a:cxnSpLocks/>
          </p:cNvCxnSpPr>
          <p:nvPr/>
        </p:nvCxnSpPr>
        <p:spPr>
          <a:xfrm>
            <a:off x="4981924" y="9424046"/>
            <a:ext cx="893928" cy="1620653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4C26B2-9EA5-7905-4C19-74C3F8F6276D}"/>
              </a:ext>
            </a:extLst>
          </p:cNvPr>
          <p:cNvCxnSpPr>
            <a:cxnSpLocks/>
          </p:cNvCxnSpPr>
          <p:nvPr/>
        </p:nvCxnSpPr>
        <p:spPr>
          <a:xfrm>
            <a:off x="6580414" y="2571476"/>
            <a:ext cx="3250737" cy="848883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C6312A2-A979-D47E-6D0A-B315BDBF7EBD}"/>
              </a:ext>
            </a:extLst>
          </p:cNvPr>
          <p:cNvGrpSpPr/>
          <p:nvPr/>
        </p:nvGrpSpPr>
        <p:grpSpPr>
          <a:xfrm>
            <a:off x="1063314" y="524130"/>
            <a:ext cx="5044353" cy="3005051"/>
            <a:chOff x="171520" y="561389"/>
            <a:chExt cx="5418247" cy="2961039"/>
          </a:xfrm>
        </p:grpSpPr>
        <p:sp>
          <p:nvSpPr>
            <p:cNvPr id="30" name="Rectangle: Rounded Corners 30">
              <a:extLst>
                <a:ext uri="{FF2B5EF4-FFF2-40B4-BE49-F238E27FC236}">
                  <a16:creationId xmlns:a16="http://schemas.microsoft.com/office/drawing/2014/main" id="{1C0826CB-EDDF-4EEF-E592-23B6E3867E21}"/>
                </a:ext>
              </a:extLst>
            </p:cNvPr>
            <p:cNvSpPr/>
            <p:nvPr/>
          </p:nvSpPr>
          <p:spPr>
            <a:xfrm>
              <a:off x="171520" y="1100496"/>
              <a:ext cx="5418247" cy="2421932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4072ED5-81C6-1664-7D7E-0BEEB4A2B456}"/>
                </a:ext>
              </a:extLst>
            </p:cNvPr>
            <p:cNvSpPr/>
            <p:nvPr/>
          </p:nvSpPr>
          <p:spPr>
            <a:xfrm>
              <a:off x="1915681" y="561389"/>
              <a:ext cx="1934888" cy="720806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C2FD00-6B1C-05CE-8C5E-DF57E1E5BBA2}"/>
              </a:ext>
            </a:extLst>
          </p:cNvPr>
          <p:cNvGrpSpPr/>
          <p:nvPr/>
        </p:nvGrpSpPr>
        <p:grpSpPr>
          <a:xfrm>
            <a:off x="171853" y="100924"/>
            <a:ext cx="12831771" cy="408941"/>
            <a:chOff x="134051" y="-1445091"/>
            <a:chExt cx="15818036" cy="737283"/>
          </a:xfrm>
        </p:grpSpPr>
        <p:sp>
          <p:nvSpPr>
            <p:cNvPr id="34" name="Rectangle: Rounded Corners 30">
              <a:extLst>
                <a:ext uri="{FF2B5EF4-FFF2-40B4-BE49-F238E27FC236}">
                  <a16:creationId xmlns:a16="http://schemas.microsoft.com/office/drawing/2014/main" id="{5D315EE9-C900-4929-936B-ECD6513DEEA6}"/>
                </a:ext>
              </a:extLst>
            </p:cNvPr>
            <p:cNvSpPr/>
            <p:nvPr/>
          </p:nvSpPr>
          <p:spPr>
            <a:xfrm>
              <a:off x="6075997" y="-1445091"/>
              <a:ext cx="3934144" cy="73728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35" name="Rectangle: Rounded Corners 30">
              <a:extLst>
                <a:ext uri="{FF2B5EF4-FFF2-40B4-BE49-F238E27FC236}">
                  <a16:creationId xmlns:a16="http://schemas.microsoft.com/office/drawing/2014/main" id="{7828E65E-E05A-B056-0BD5-3E6F38FD4DE0}"/>
                </a:ext>
              </a:extLst>
            </p:cNvPr>
            <p:cNvSpPr/>
            <p:nvPr/>
          </p:nvSpPr>
          <p:spPr>
            <a:xfrm>
              <a:off x="10117334" y="-1445091"/>
              <a:ext cx="5834753" cy="66355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33" name="Rectangle: Rounded Corners 30">
              <a:extLst>
                <a:ext uri="{FF2B5EF4-FFF2-40B4-BE49-F238E27FC236}">
                  <a16:creationId xmlns:a16="http://schemas.microsoft.com/office/drawing/2014/main" id="{95446CEA-6664-9D79-ADEB-41739949C9E4}"/>
                </a:ext>
              </a:extLst>
            </p:cNvPr>
            <p:cNvSpPr/>
            <p:nvPr/>
          </p:nvSpPr>
          <p:spPr>
            <a:xfrm>
              <a:off x="134051" y="-1445089"/>
              <a:ext cx="5834753" cy="66355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438B2-603E-51E8-08DD-A106280E7893}"/>
              </a:ext>
            </a:extLst>
          </p:cNvPr>
          <p:cNvGrpSpPr/>
          <p:nvPr/>
        </p:nvGrpSpPr>
        <p:grpSpPr>
          <a:xfrm>
            <a:off x="7101952" y="529288"/>
            <a:ext cx="5044353" cy="2999893"/>
            <a:chOff x="171520" y="528258"/>
            <a:chExt cx="5418247" cy="2994170"/>
          </a:xfrm>
        </p:grpSpPr>
        <p:sp>
          <p:nvSpPr>
            <p:cNvPr id="49" name="Rectangle: Rounded Corners 30">
              <a:extLst>
                <a:ext uri="{FF2B5EF4-FFF2-40B4-BE49-F238E27FC236}">
                  <a16:creationId xmlns:a16="http://schemas.microsoft.com/office/drawing/2014/main" id="{80E107A9-BF8B-B43B-19C4-BA50D530EF00}"/>
                </a:ext>
              </a:extLst>
            </p:cNvPr>
            <p:cNvSpPr/>
            <p:nvPr/>
          </p:nvSpPr>
          <p:spPr>
            <a:xfrm>
              <a:off x="171520" y="1100496"/>
              <a:ext cx="5418247" cy="2421932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1D45F5D-FC70-19C0-CC6B-F8C31493950D}"/>
                </a:ext>
              </a:extLst>
            </p:cNvPr>
            <p:cNvSpPr/>
            <p:nvPr/>
          </p:nvSpPr>
          <p:spPr>
            <a:xfrm>
              <a:off x="1910562" y="528258"/>
              <a:ext cx="1934888" cy="730124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4A1D854-941A-40CF-317D-18A4AE042EBA}"/>
              </a:ext>
            </a:extLst>
          </p:cNvPr>
          <p:cNvGrpSpPr/>
          <p:nvPr/>
        </p:nvGrpSpPr>
        <p:grpSpPr>
          <a:xfrm>
            <a:off x="1063314" y="3646653"/>
            <a:ext cx="5044353" cy="3033130"/>
            <a:chOff x="1741149" y="3646650"/>
            <a:chExt cx="5044353" cy="3033130"/>
          </a:xfrm>
        </p:grpSpPr>
        <p:sp>
          <p:nvSpPr>
            <p:cNvPr id="52" name="Rectangle: Rounded Corners 30">
              <a:extLst>
                <a:ext uri="{FF2B5EF4-FFF2-40B4-BE49-F238E27FC236}">
                  <a16:creationId xmlns:a16="http://schemas.microsoft.com/office/drawing/2014/main" id="{E709351C-967A-C736-A2F8-A69CB93B5A63}"/>
                </a:ext>
              </a:extLst>
            </p:cNvPr>
            <p:cNvSpPr/>
            <p:nvPr/>
          </p:nvSpPr>
          <p:spPr>
            <a:xfrm>
              <a:off x="1741149" y="4253218"/>
              <a:ext cx="5044353" cy="2426562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BDB6CC6-19BB-2D5D-D4D4-1E48A023AF9A}"/>
                </a:ext>
              </a:extLst>
            </p:cNvPr>
            <p:cNvSpPr/>
            <p:nvPr/>
          </p:nvSpPr>
          <p:spPr>
            <a:xfrm>
              <a:off x="3362640" y="3646650"/>
              <a:ext cx="1804010" cy="728255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79262FC-BCB7-96C2-3996-1469389BB95A}"/>
              </a:ext>
            </a:extLst>
          </p:cNvPr>
          <p:cNvGrpSpPr/>
          <p:nvPr/>
        </p:nvGrpSpPr>
        <p:grpSpPr>
          <a:xfrm>
            <a:off x="7101958" y="3638962"/>
            <a:ext cx="5044353" cy="3040837"/>
            <a:chOff x="171520" y="487393"/>
            <a:chExt cx="5418247" cy="3035035"/>
          </a:xfrm>
        </p:grpSpPr>
        <p:sp>
          <p:nvSpPr>
            <p:cNvPr id="55" name="Rectangle: Rounded Corners 30">
              <a:extLst>
                <a:ext uri="{FF2B5EF4-FFF2-40B4-BE49-F238E27FC236}">
                  <a16:creationId xmlns:a16="http://schemas.microsoft.com/office/drawing/2014/main" id="{8B2C6C44-52B9-4E86-C2FC-A9160229F94C}"/>
                </a:ext>
              </a:extLst>
            </p:cNvPr>
            <p:cNvSpPr/>
            <p:nvPr/>
          </p:nvSpPr>
          <p:spPr>
            <a:xfrm>
              <a:off x="171520" y="1100496"/>
              <a:ext cx="5418247" cy="2421932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B8B49B0-68A4-499F-AE74-E7CD9C7C329D}"/>
                </a:ext>
              </a:extLst>
            </p:cNvPr>
            <p:cNvSpPr/>
            <p:nvPr/>
          </p:nvSpPr>
          <p:spPr>
            <a:xfrm>
              <a:off x="1910559" y="487393"/>
              <a:ext cx="1934888" cy="726866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0295FBC-25A3-3EED-0161-573F8811E9E8}"/>
              </a:ext>
            </a:extLst>
          </p:cNvPr>
          <p:cNvGrpSpPr/>
          <p:nvPr/>
        </p:nvGrpSpPr>
        <p:grpSpPr>
          <a:xfrm>
            <a:off x="1063314" y="6787827"/>
            <a:ext cx="5044353" cy="3042572"/>
            <a:chOff x="171520" y="583172"/>
            <a:chExt cx="5418247" cy="2939256"/>
          </a:xfrm>
        </p:grpSpPr>
        <p:sp>
          <p:nvSpPr>
            <p:cNvPr id="59" name="Rectangle: Rounded Corners 30">
              <a:extLst>
                <a:ext uri="{FF2B5EF4-FFF2-40B4-BE49-F238E27FC236}">
                  <a16:creationId xmlns:a16="http://schemas.microsoft.com/office/drawing/2014/main" id="{16936B63-D4CB-29F6-D26C-DD402114785A}"/>
                </a:ext>
              </a:extLst>
            </p:cNvPr>
            <p:cNvSpPr/>
            <p:nvPr/>
          </p:nvSpPr>
          <p:spPr>
            <a:xfrm>
              <a:off x="171520" y="1100496"/>
              <a:ext cx="5418247" cy="2421932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3332E8F-589C-1A60-B47F-C12FF55FECAA}"/>
                </a:ext>
              </a:extLst>
            </p:cNvPr>
            <p:cNvSpPr/>
            <p:nvPr/>
          </p:nvSpPr>
          <p:spPr>
            <a:xfrm>
              <a:off x="1913199" y="583172"/>
              <a:ext cx="1934888" cy="706680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8B78D45-6404-4FD7-C07A-7301B3D6762C}"/>
              </a:ext>
            </a:extLst>
          </p:cNvPr>
          <p:cNvGrpSpPr/>
          <p:nvPr/>
        </p:nvGrpSpPr>
        <p:grpSpPr>
          <a:xfrm>
            <a:off x="7101953" y="6787840"/>
            <a:ext cx="5044353" cy="3042573"/>
            <a:chOff x="7101948" y="6787835"/>
            <a:chExt cx="5044353" cy="3042573"/>
          </a:xfrm>
        </p:grpSpPr>
        <p:sp>
          <p:nvSpPr>
            <p:cNvPr id="66" name="Rectangle: Rounded Corners 30">
              <a:extLst>
                <a:ext uri="{FF2B5EF4-FFF2-40B4-BE49-F238E27FC236}">
                  <a16:creationId xmlns:a16="http://schemas.microsoft.com/office/drawing/2014/main" id="{F86A8005-EA83-F63A-4277-358E71DE8D5E}"/>
                </a:ext>
              </a:extLst>
            </p:cNvPr>
            <p:cNvSpPr/>
            <p:nvPr/>
          </p:nvSpPr>
          <p:spPr>
            <a:xfrm>
              <a:off x="7101948" y="7403846"/>
              <a:ext cx="5044353" cy="2426562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37EC811-8359-D04B-BE8B-20A686E30903}"/>
                </a:ext>
              </a:extLst>
            </p:cNvPr>
            <p:cNvSpPr/>
            <p:nvPr/>
          </p:nvSpPr>
          <p:spPr>
            <a:xfrm>
              <a:off x="8720984" y="6787835"/>
              <a:ext cx="1801368" cy="731520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0C8DE8-4BBA-73D6-E94C-169E079BA0DC}"/>
              </a:ext>
            </a:extLst>
          </p:cNvPr>
          <p:cNvSpPr/>
          <p:nvPr/>
        </p:nvSpPr>
        <p:spPr>
          <a:xfrm>
            <a:off x="1063316" y="10186844"/>
            <a:ext cx="11082993" cy="3338301"/>
          </a:xfrm>
          <a:prstGeom prst="roundRect">
            <a:avLst>
              <a:gd name="adj" fmla="val 24941"/>
            </a:avLst>
          </a:prstGeom>
          <a:gradFill flip="none" rotWithShape="1"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69813F-E5DA-EEB5-B2A3-08585C266D43}"/>
              </a:ext>
            </a:extLst>
          </p:cNvPr>
          <p:cNvCxnSpPr>
            <a:cxnSpLocks/>
          </p:cNvCxnSpPr>
          <p:nvPr/>
        </p:nvCxnSpPr>
        <p:spPr>
          <a:xfrm flipH="1">
            <a:off x="-303992" y="2052140"/>
            <a:ext cx="603175" cy="1349089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F7CDD44-316B-785B-12B2-D40317D4C0AF}"/>
              </a:ext>
            </a:extLst>
          </p:cNvPr>
          <p:cNvSpPr/>
          <p:nvPr/>
        </p:nvSpPr>
        <p:spPr>
          <a:xfrm>
            <a:off x="1038926" y="13823470"/>
            <a:ext cx="11082993" cy="3338301"/>
          </a:xfrm>
          <a:prstGeom prst="roundRect">
            <a:avLst>
              <a:gd name="adj" fmla="val 24941"/>
            </a:avLst>
          </a:prstGeom>
          <a:gradFill flip="none" rotWithShape="1"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8E1AAC8-A6F1-8580-7CD8-B71050EAD5C5}"/>
              </a:ext>
            </a:extLst>
          </p:cNvPr>
          <p:cNvSpPr/>
          <p:nvPr/>
        </p:nvSpPr>
        <p:spPr>
          <a:xfrm>
            <a:off x="1038919" y="17460098"/>
            <a:ext cx="11082993" cy="3338301"/>
          </a:xfrm>
          <a:prstGeom prst="roundRect">
            <a:avLst>
              <a:gd name="adj" fmla="val 24941"/>
            </a:avLst>
          </a:prstGeom>
          <a:gradFill flip="none" rotWithShape="1"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B2EF1B63-F0D6-15E2-6F04-267CEF4D2814}"/>
              </a:ext>
            </a:extLst>
          </p:cNvPr>
          <p:cNvSpPr/>
          <p:nvPr/>
        </p:nvSpPr>
        <p:spPr>
          <a:xfrm>
            <a:off x="2834640" y="21122640"/>
            <a:ext cx="7315200" cy="6309360"/>
          </a:xfrm>
          <a:prstGeom prst="flowChartConnector">
            <a:avLst/>
          </a:pr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21F8DF23-0577-6236-D372-CD26759AEEC4}"/>
              </a:ext>
            </a:extLst>
          </p:cNvPr>
          <p:cNvSpPr/>
          <p:nvPr/>
        </p:nvSpPr>
        <p:spPr>
          <a:xfrm>
            <a:off x="2419155" y="29403930"/>
            <a:ext cx="8322508" cy="7062355"/>
          </a:xfrm>
          <a:prstGeom prst="flowChartConnector">
            <a:avLst/>
          </a:pr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568BF7-2906-8D84-F3C2-C89100DAD28A}"/>
              </a:ext>
            </a:extLst>
          </p:cNvPr>
          <p:cNvSpPr/>
          <p:nvPr/>
        </p:nvSpPr>
        <p:spPr>
          <a:xfrm rot="10800000">
            <a:off x="4108205" y="28456920"/>
            <a:ext cx="4944415" cy="731520"/>
          </a:xfrm>
          <a:prstGeom prst="roundRect">
            <a:avLst>
              <a:gd name="adj" fmla="val 41606"/>
            </a:avLst>
          </a:prstGeom>
          <a:gradFill flip="none" rotWithShape="1">
            <a:gsLst>
              <a:gs pos="0">
                <a:srgbClr val="E26E43"/>
              </a:gs>
              <a:gs pos="100000">
                <a:srgbClr val="F8CE0E"/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7364A8-3FCD-9C57-666A-262B8D52B09D}"/>
              </a:ext>
            </a:extLst>
          </p:cNvPr>
          <p:cNvSpPr/>
          <p:nvPr/>
        </p:nvSpPr>
        <p:spPr>
          <a:xfrm rot="10800000">
            <a:off x="47097" y="35005249"/>
            <a:ext cx="2787542" cy="652688"/>
          </a:xfrm>
          <a:prstGeom prst="roundRect">
            <a:avLst>
              <a:gd name="adj" fmla="val 41606"/>
            </a:avLst>
          </a:prstGeom>
          <a:gradFill flip="none" rotWithShape="1">
            <a:gsLst>
              <a:gs pos="0">
                <a:srgbClr val="E26E43"/>
              </a:gs>
              <a:gs pos="100000">
                <a:srgbClr val="F8CE0E"/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5D7EA9-79C7-E784-A539-1361402DC2BE}"/>
              </a:ext>
            </a:extLst>
          </p:cNvPr>
          <p:cNvSpPr/>
          <p:nvPr/>
        </p:nvSpPr>
        <p:spPr>
          <a:xfrm rot="10800000">
            <a:off x="47099" y="31137545"/>
            <a:ext cx="2050474" cy="3595123"/>
          </a:xfrm>
          <a:prstGeom prst="roundRect">
            <a:avLst>
              <a:gd name="adj" fmla="val 22367"/>
            </a:avLst>
          </a:prstGeom>
          <a:gradFill flip="none" rotWithShape="1">
            <a:gsLst>
              <a:gs pos="0">
                <a:srgbClr val="E26E43"/>
              </a:gs>
              <a:gs pos="100000">
                <a:srgbClr val="F8CE0E"/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8B83C3-7E8A-0F81-BD84-D69AC0634F78}"/>
              </a:ext>
            </a:extLst>
          </p:cNvPr>
          <p:cNvSpPr/>
          <p:nvPr/>
        </p:nvSpPr>
        <p:spPr>
          <a:xfrm>
            <a:off x="11063247" y="31137544"/>
            <a:ext cx="2050474" cy="3595123"/>
          </a:xfrm>
          <a:prstGeom prst="roundRect">
            <a:avLst>
              <a:gd name="adj" fmla="val 22367"/>
            </a:avLst>
          </a:prstGeom>
          <a:gradFill flip="none" rotWithShape="1">
            <a:gsLst>
              <a:gs pos="0">
                <a:srgbClr val="E26E43"/>
              </a:gs>
              <a:gs pos="100000">
                <a:srgbClr val="F8CE0E"/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548468-D548-919C-4459-564A4D83CC46}"/>
              </a:ext>
            </a:extLst>
          </p:cNvPr>
          <p:cNvSpPr/>
          <p:nvPr/>
        </p:nvSpPr>
        <p:spPr>
          <a:xfrm>
            <a:off x="10326179" y="35005249"/>
            <a:ext cx="2787542" cy="652688"/>
          </a:xfrm>
          <a:prstGeom prst="roundRect">
            <a:avLst>
              <a:gd name="adj" fmla="val 41606"/>
            </a:avLst>
          </a:prstGeom>
          <a:gradFill flip="none" rotWithShape="1">
            <a:gsLst>
              <a:gs pos="0">
                <a:srgbClr val="E26E43"/>
              </a:gs>
              <a:gs pos="100000">
                <a:srgbClr val="F8CE0E"/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664249B-9962-F5C7-A32B-A8E1CA2E8E0D}"/>
              </a:ext>
            </a:extLst>
          </p:cNvPr>
          <p:cNvSpPr/>
          <p:nvPr/>
        </p:nvSpPr>
        <p:spPr>
          <a:xfrm>
            <a:off x="4185848" y="22471380"/>
            <a:ext cx="4612784" cy="3611880"/>
          </a:xfrm>
          <a:prstGeom prst="flowChartConnector">
            <a:avLst/>
          </a:pr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2F9E6A-09BE-8978-E38E-9F1C83405211}"/>
              </a:ext>
            </a:extLst>
          </p:cNvPr>
          <p:cNvSpPr/>
          <p:nvPr/>
        </p:nvSpPr>
        <p:spPr>
          <a:xfrm>
            <a:off x="4725641" y="22978110"/>
            <a:ext cx="3533205" cy="2598420"/>
          </a:xfrm>
          <a:prstGeom prst="flowChartConnector">
            <a:avLst/>
          </a:pr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774F61-B5DA-ECA9-18CB-6C7A26A9284D}"/>
              </a:ext>
            </a:extLst>
          </p:cNvPr>
          <p:cNvSpPr/>
          <p:nvPr/>
        </p:nvSpPr>
        <p:spPr>
          <a:xfrm>
            <a:off x="-5" y="-7258"/>
            <a:ext cx="13166725" cy="51213657"/>
          </a:xfrm>
          <a:prstGeom prst="roundRect">
            <a:avLst>
              <a:gd name="adj" fmla="val 2865"/>
            </a:avLst>
          </a:prstGeom>
          <a:gradFill flip="none" rotWithShape="1">
            <a:gsLst>
              <a:gs pos="0">
                <a:srgbClr val="F8CE0E"/>
              </a:gs>
              <a:gs pos="69944">
                <a:srgbClr val="F8CE0E"/>
              </a:gs>
              <a:gs pos="27400">
                <a:srgbClr val="E26E43"/>
              </a:gs>
              <a:gs pos="100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E317DD3-AD10-0E80-645B-1E9C779D654B}"/>
              </a:ext>
            </a:extLst>
          </p:cNvPr>
          <p:cNvGrpSpPr/>
          <p:nvPr/>
        </p:nvGrpSpPr>
        <p:grpSpPr>
          <a:xfrm>
            <a:off x="-812408" y="-1011362"/>
            <a:ext cx="3425200" cy="3353302"/>
            <a:chOff x="-812396" y="-1004104"/>
            <a:chExt cx="3425200" cy="3163492"/>
          </a:xfrm>
        </p:grpSpPr>
        <p:sp>
          <p:nvSpPr>
            <p:cNvPr id="97" name="Explosion: 8 Points 96">
              <a:extLst>
                <a:ext uri="{FF2B5EF4-FFF2-40B4-BE49-F238E27FC236}">
                  <a16:creationId xmlns:a16="http://schemas.microsoft.com/office/drawing/2014/main" id="{16647E5C-DAEA-4AA7-F336-F970041A3969}"/>
                </a:ext>
              </a:extLst>
            </p:cNvPr>
            <p:cNvSpPr/>
            <p:nvPr/>
          </p:nvSpPr>
          <p:spPr>
            <a:xfrm>
              <a:off x="-812396" y="-1004104"/>
              <a:ext cx="3425200" cy="3163492"/>
            </a:xfrm>
            <a:prstGeom prst="irregularSeal1">
              <a:avLst/>
            </a:prstGeom>
            <a:gradFill>
              <a:gsLst>
                <a:gs pos="68000">
                  <a:srgbClr val="E26E43"/>
                </a:gs>
                <a:gs pos="0">
                  <a:srgbClr val="F8CE0E"/>
                </a:gs>
              </a:gsLst>
              <a:lin ang="2700000" scaled="0"/>
            </a:gradFill>
            <a:ln>
              <a:noFill/>
            </a:ln>
            <a:effectLst>
              <a:outerShdw blurRad="190500" dist="76200" algn="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98B11C4-06BB-498E-108A-3CEB62D66936}"/>
                </a:ext>
              </a:extLst>
            </p:cNvPr>
            <p:cNvSpPr/>
            <p:nvPr/>
          </p:nvSpPr>
          <p:spPr>
            <a:xfrm rot="8883577">
              <a:off x="-334236" y="-463753"/>
              <a:ext cx="2468880" cy="2082790"/>
            </a:xfrm>
            <a:prstGeom prst="ellipse">
              <a:avLst/>
            </a:prstGeom>
            <a:gradFill>
              <a:gsLst>
                <a:gs pos="27000">
                  <a:srgbClr val="E26E43"/>
                </a:gs>
                <a:gs pos="85000">
                  <a:srgbClr val="F8CE0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6EBED40-56C8-8510-38AE-7548E6BF46E8}"/>
              </a:ext>
            </a:extLst>
          </p:cNvPr>
          <p:cNvCxnSpPr>
            <a:cxnSpLocks/>
          </p:cNvCxnSpPr>
          <p:nvPr/>
        </p:nvCxnSpPr>
        <p:spPr>
          <a:xfrm>
            <a:off x="2044573" y="2069231"/>
            <a:ext cx="10959049" cy="11432606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39C3D9E-DA01-84F3-C9C1-F4438FDCC838}"/>
              </a:ext>
            </a:extLst>
          </p:cNvPr>
          <p:cNvCxnSpPr>
            <a:cxnSpLocks/>
          </p:cNvCxnSpPr>
          <p:nvPr/>
        </p:nvCxnSpPr>
        <p:spPr>
          <a:xfrm>
            <a:off x="1304394" y="2427733"/>
            <a:ext cx="3925320" cy="1147351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8F84178-3FF9-3DE2-BC64-B53F4D8BBE7E}"/>
              </a:ext>
            </a:extLst>
          </p:cNvPr>
          <p:cNvCxnSpPr>
            <a:cxnSpLocks/>
          </p:cNvCxnSpPr>
          <p:nvPr/>
        </p:nvCxnSpPr>
        <p:spPr>
          <a:xfrm flipV="1">
            <a:off x="2530901" y="-187110"/>
            <a:ext cx="8280649" cy="60393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C03505-7C11-EDB4-E88D-562291A5B021}"/>
              </a:ext>
            </a:extLst>
          </p:cNvPr>
          <p:cNvCxnSpPr>
            <a:cxnSpLocks/>
          </p:cNvCxnSpPr>
          <p:nvPr/>
        </p:nvCxnSpPr>
        <p:spPr>
          <a:xfrm>
            <a:off x="2612806" y="1303453"/>
            <a:ext cx="10553919" cy="465637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2D3121C-7DA7-63AD-81A2-F9ACC1C5F143}"/>
              </a:ext>
            </a:extLst>
          </p:cNvPr>
          <p:cNvCxnSpPr>
            <a:cxnSpLocks/>
          </p:cNvCxnSpPr>
          <p:nvPr/>
        </p:nvCxnSpPr>
        <p:spPr>
          <a:xfrm flipH="1">
            <a:off x="160974" y="2694539"/>
            <a:ext cx="372030" cy="8373688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2AB2882-9AC8-3FD0-FB0B-848F1BD7C722}"/>
              </a:ext>
            </a:extLst>
          </p:cNvPr>
          <p:cNvCxnSpPr>
            <a:cxnSpLocks/>
          </p:cNvCxnSpPr>
          <p:nvPr/>
        </p:nvCxnSpPr>
        <p:spPr>
          <a:xfrm>
            <a:off x="2250603" y="3190763"/>
            <a:ext cx="3746651" cy="5950423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E50D1E-DBC8-33D4-B4AA-A0D6C8B80594}"/>
              </a:ext>
            </a:extLst>
          </p:cNvPr>
          <p:cNvCxnSpPr>
            <a:cxnSpLocks/>
          </p:cNvCxnSpPr>
          <p:nvPr/>
        </p:nvCxnSpPr>
        <p:spPr>
          <a:xfrm>
            <a:off x="4228188" y="2965655"/>
            <a:ext cx="3556925" cy="299417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0943E7A-735E-C317-D3C6-6F739F1187DD}"/>
              </a:ext>
            </a:extLst>
          </p:cNvPr>
          <p:cNvCxnSpPr>
            <a:cxnSpLocks/>
          </p:cNvCxnSpPr>
          <p:nvPr/>
        </p:nvCxnSpPr>
        <p:spPr>
          <a:xfrm>
            <a:off x="2612806" y="905877"/>
            <a:ext cx="10553919" cy="1758191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1B1109E-F66D-F144-1E9F-D437B2D9D5D3}"/>
              </a:ext>
            </a:extLst>
          </p:cNvPr>
          <p:cNvCxnSpPr>
            <a:cxnSpLocks/>
          </p:cNvCxnSpPr>
          <p:nvPr/>
        </p:nvCxnSpPr>
        <p:spPr>
          <a:xfrm>
            <a:off x="895219" y="2331333"/>
            <a:ext cx="738093" cy="5236916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479512-0666-59B8-BFC7-3445BAAA088D}"/>
              </a:ext>
            </a:extLst>
          </p:cNvPr>
          <p:cNvCxnSpPr>
            <a:cxnSpLocks/>
          </p:cNvCxnSpPr>
          <p:nvPr/>
        </p:nvCxnSpPr>
        <p:spPr>
          <a:xfrm flipH="1">
            <a:off x="1948164" y="-2196880"/>
            <a:ext cx="6560266" cy="2393678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DDAA816-70D2-1012-6367-49A9A9537EC3}"/>
              </a:ext>
            </a:extLst>
          </p:cNvPr>
          <p:cNvCxnSpPr>
            <a:cxnSpLocks/>
          </p:cNvCxnSpPr>
          <p:nvPr/>
        </p:nvCxnSpPr>
        <p:spPr>
          <a:xfrm>
            <a:off x="8697253" y="5251936"/>
            <a:ext cx="3719324" cy="254961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F2F0DA8-C549-8A3E-40DB-B5C647801297}"/>
              </a:ext>
            </a:extLst>
          </p:cNvPr>
          <p:cNvCxnSpPr>
            <a:cxnSpLocks/>
          </p:cNvCxnSpPr>
          <p:nvPr/>
        </p:nvCxnSpPr>
        <p:spPr>
          <a:xfrm>
            <a:off x="7809593" y="7112331"/>
            <a:ext cx="4991998" cy="3413439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970C44D-27EC-1DBB-36D9-A0A647DAD262}"/>
              </a:ext>
            </a:extLst>
          </p:cNvPr>
          <p:cNvCxnSpPr>
            <a:cxnSpLocks/>
          </p:cNvCxnSpPr>
          <p:nvPr/>
        </p:nvCxnSpPr>
        <p:spPr>
          <a:xfrm>
            <a:off x="6597002" y="8462814"/>
            <a:ext cx="3576458" cy="375401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BB8C12C-4B51-ADD8-0CFB-315F4C23F847}"/>
              </a:ext>
            </a:extLst>
          </p:cNvPr>
          <p:cNvCxnSpPr>
            <a:cxnSpLocks/>
          </p:cNvCxnSpPr>
          <p:nvPr/>
        </p:nvCxnSpPr>
        <p:spPr>
          <a:xfrm>
            <a:off x="4604813" y="9032003"/>
            <a:ext cx="2454255" cy="4869257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AAC4DCB-2651-878D-D8B0-97E9A99E6946}"/>
              </a:ext>
            </a:extLst>
          </p:cNvPr>
          <p:cNvCxnSpPr>
            <a:cxnSpLocks/>
          </p:cNvCxnSpPr>
          <p:nvPr/>
        </p:nvCxnSpPr>
        <p:spPr>
          <a:xfrm>
            <a:off x="2320981" y="6881382"/>
            <a:ext cx="859474" cy="345103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9EF6B14-3255-8E6E-5559-2E72AEE7B969}"/>
              </a:ext>
            </a:extLst>
          </p:cNvPr>
          <p:cNvCxnSpPr>
            <a:cxnSpLocks/>
          </p:cNvCxnSpPr>
          <p:nvPr/>
        </p:nvCxnSpPr>
        <p:spPr>
          <a:xfrm>
            <a:off x="1038913" y="7801561"/>
            <a:ext cx="97546" cy="2724211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DD7AB60-DD21-B256-373C-D4A47B3A6650}"/>
              </a:ext>
            </a:extLst>
          </p:cNvPr>
          <p:cNvCxnSpPr>
            <a:cxnSpLocks/>
          </p:cNvCxnSpPr>
          <p:nvPr/>
        </p:nvCxnSpPr>
        <p:spPr>
          <a:xfrm>
            <a:off x="6203285" y="2179434"/>
            <a:ext cx="3250737" cy="848883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1DCDF24-4059-2109-AA27-453DA8EF2948}"/>
              </a:ext>
            </a:extLst>
          </p:cNvPr>
          <p:cNvCxnSpPr>
            <a:cxnSpLocks/>
          </p:cNvCxnSpPr>
          <p:nvPr/>
        </p:nvCxnSpPr>
        <p:spPr>
          <a:xfrm>
            <a:off x="4822510" y="814420"/>
            <a:ext cx="7786574" cy="91457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888EA08-5848-FEC6-0E57-9BB2783FE31F}"/>
              </a:ext>
            </a:extLst>
          </p:cNvPr>
          <p:cNvCxnSpPr>
            <a:cxnSpLocks/>
          </p:cNvCxnSpPr>
          <p:nvPr/>
        </p:nvCxnSpPr>
        <p:spPr>
          <a:xfrm>
            <a:off x="2421679" y="2470068"/>
            <a:ext cx="8551978" cy="9249761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7061F23-1CFD-D78F-01CE-DDA4619ABC57}"/>
              </a:ext>
            </a:extLst>
          </p:cNvPr>
          <p:cNvCxnSpPr>
            <a:cxnSpLocks/>
          </p:cNvCxnSpPr>
          <p:nvPr/>
        </p:nvCxnSpPr>
        <p:spPr>
          <a:xfrm>
            <a:off x="9074375" y="5636734"/>
            <a:ext cx="1476204" cy="1019777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CA0FAD-6E86-FDDA-FAFF-E875B2DC10A0}"/>
              </a:ext>
            </a:extLst>
          </p:cNvPr>
          <p:cNvCxnSpPr>
            <a:cxnSpLocks/>
          </p:cNvCxnSpPr>
          <p:nvPr/>
        </p:nvCxnSpPr>
        <p:spPr>
          <a:xfrm>
            <a:off x="8186713" y="7497118"/>
            <a:ext cx="1476204" cy="1019777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E67F60-7874-F5E1-B7E8-FA54D77EC9F1}"/>
              </a:ext>
            </a:extLst>
          </p:cNvPr>
          <p:cNvCxnSpPr>
            <a:cxnSpLocks/>
          </p:cNvCxnSpPr>
          <p:nvPr/>
        </p:nvCxnSpPr>
        <p:spPr>
          <a:xfrm>
            <a:off x="4981919" y="9416789"/>
            <a:ext cx="893928" cy="1620653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4C26B2-9EA5-7905-4C19-74C3F8F6276D}"/>
              </a:ext>
            </a:extLst>
          </p:cNvPr>
          <p:cNvCxnSpPr>
            <a:cxnSpLocks/>
          </p:cNvCxnSpPr>
          <p:nvPr/>
        </p:nvCxnSpPr>
        <p:spPr>
          <a:xfrm>
            <a:off x="6580409" y="2564219"/>
            <a:ext cx="3250737" cy="848883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C2FD00-6B1C-05CE-8C5E-DF57E1E5BBA2}"/>
              </a:ext>
            </a:extLst>
          </p:cNvPr>
          <p:cNvGrpSpPr/>
          <p:nvPr/>
        </p:nvGrpSpPr>
        <p:grpSpPr>
          <a:xfrm>
            <a:off x="171848" y="93667"/>
            <a:ext cx="12831771" cy="433477"/>
            <a:chOff x="134051" y="-1445091"/>
            <a:chExt cx="15818036" cy="737283"/>
          </a:xfrm>
        </p:grpSpPr>
        <p:sp>
          <p:nvSpPr>
            <p:cNvPr id="34" name="Rectangle: Rounded Corners 30">
              <a:extLst>
                <a:ext uri="{FF2B5EF4-FFF2-40B4-BE49-F238E27FC236}">
                  <a16:creationId xmlns:a16="http://schemas.microsoft.com/office/drawing/2014/main" id="{5D315EE9-C900-4929-936B-ECD6513DEEA6}"/>
                </a:ext>
              </a:extLst>
            </p:cNvPr>
            <p:cNvSpPr/>
            <p:nvPr/>
          </p:nvSpPr>
          <p:spPr>
            <a:xfrm>
              <a:off x="6075997" y="-1445091"/>
              <a:ext cx="3934144" cy="73728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35" name="Rectangle: Rounded Corners 30">
              <a:extLst>
                <a:ext uri="{FF2B5EF4-FFF2-40B4-BE49-F238E27FC236}">
                  <a16:creationId xmlns:a16="http://schemas.microsoft.com/office/drawing/2014/main" id="{7828E65E-E05A-B056-0BD5-3E6F38FD4DE0}"/>
                </a:ext>
              </a:extLst>
            </p:cNvPr>
            <p:cNvSpPr/>
            <p:nvPr/>
          </p:nvSpPr>
          <p:spPr>
            <a:xfrm>
              <a:off x="10117334" y="-1445091"/>
              <a:ext cx="5834753" cy="66355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33" name="Rectangle: Rounded Corners 30">
              <a:extLst>
                <a:ext uri="{FF2B5EF4-FFF2-40B4-BE49-F238E27FC236}">
                  <a16:creationId xmlns:a16="http://schemas.microsoft.com/office/drawing/2014/main" id="{95446CEA-6664-9D79-ADEB-41739949C9E4}"/>
                </a:ext>
              </a:extLst>
            </p:cNvPr>
            <p:cNvSpPr/>
            <p:nvPr/>
          </p:nvSpPr>
          <p:spPr>
            <a:xfrm>
              <a:off x="134051" y="-1445089"/>
              <a:ext cx="5834753" cy="66355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69813F-E5DA-EEB5-B2A3-08585C266D43}"/>
              </a:ext>
            </a:extLst>
          </p:cNvPr>
          <p:cNvCxnSpPr>
            <a:cxnSpLocks/>
          </p:cNvCxnSpPr>
          <p:nvPr/>
        </p:nvCxnSpPr>
        <p:spPr>
          <a:xfrm flipH="1">
            <a:off x="-303997" y="2044883"/>
            <a:ext cx="603175" cy="1349089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14F7F8-4225-AF39-5A10-3B9DBB2BDF69}"/>
              </a:ext>
            </a:extLst>
          </p:cNvPr>
          <p:cNvGrpSpPr/>
          <p:nvPr/>
        </p:nvGrpSpPr>
        <p:grpSpPr>
          <a:xfrm>
            <a:off x="1063309" y="7398571"/>
            <a:ext cx="5577673" cy="3225126"/>
            <a:chOff x="1063309" y="6780570"/>
            <a:chExt cx="5577673" cy="3225126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0295FBC-25A3-3EED-0161-573F8811E9E8}"/>
                </a:ext>
              </a:extLst>
            </p:cNvPr>
            <p:cNvGrpSpPr/>
            <p:nvPr/>
          </p:nvGrpSpPr>
          <p:grpSpPr>
            <a:xfrm>
              <a:off x="1063309" y="6780570"/>
              <a:ext cx="5044353" cy="3225126"/>
              <a:chOff x="171520" y="583172"/>
              <a:chExt cx="5418247" cy="2939256"/>
            </a:xfrm>
          </p:grpSpPr>
          <p:sp>
            <p:nvSpPr>
              <p:cNvPr id="59" name="Rectangle: Rounded Corners 30">
                <a:extLst>
                  <a:ext uri="{FF2B5EF4-FFF2-40B4-BE49-F238E27FC236}">
                    <a16:creationId xmlns:a16="http://schemas.microsoft.com/office/drawing/2014/main" id="{16936B63-D4CB-29F6-D26C-DD402114785A}"/>
                  </a:ext>
                </a:extLst>
              </p:cNvPr>
              <p:cNvSpPr/>
              <p:nvPr/>
            </p:nvSpPr>
            <p:spPr>
              <a:xfrm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D3332E8F-589C-1A60-B47F-C12FF55FECAA}"/>
                  </a:ext>
                </a:extLst>
              </p:cNvPr>
              <p:cNvSpPr/>
              <p:nvPr/>
            </p:nvSpPr>
            <p:spPr>
              <a:xfrm>
                <a:off x="1913199" y="583172"/>
                <a:ext cx="1934888" cy="706680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</p:grpSp>
        <p:sp>
          <p:nvSpPr>
            <p:cNvPr id="29" name="Flowchart: Connector 16">
              <a:extLst>
                <a:ext uri="{FF2B5EF4-FFF2-40B4-BE49-F238E27FC236}">
                  <a16:creationId xmlns:a16="http://schemas.microsoft.com/office/drawing/2014/main" id="{0108C67F-3394-3292-C012-7F831AB83622}"/>
                </a:ext>
              </a:extLst>
            </p:cNvPr>
            <p:cNvSpPr/>
            <p:nvPr/>
          </p:nvSpPr>
          <p:spPr>
            <a:xfrm>
              <a:off x="5777987" y="6856724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1A9DD4-C1C7-9331-E7BA-AC8D956933D0}"/>
              </a:ext>
            </a:extLst>
          </p:cNvPr>
          <p:cNvGrpSpPr/>
          <p:nvPr/>
        </p:nvGrpSpPr>
        <p:grpSpPr>
          <a:xfrm>
            <a:off x="1063310" y="4010689"/>
            <a:ext cx="5577672" cy="3215118"/>
            <a:chOff x="1063309" y="3639396"/>
            <a:chExt cx="5577672" cy="321511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4A1D854-941A-40CF-317D-18A4AE042EBA}"/>
                </a:ext>
              </a:extLst>
            </p:cNvPr>
            <p:cNvGrpSpPr/>
            <p:nvPr/>
          </p:nvGrpSpPr>
          <p:grpSpPr>
            <a:xfrm>
              <a:off x="1063309" y="3639396"/>
              <a:ext cx="5044353" cy="3215118"/>
              <a:chOff x="1741149" y="3646650"/>
              <a:chExt cx="5044353" cy="3033130"/>
            </a:xfrm>
          </p:grpSpPr>
          <p:sp>
            <p:nvSpPr>
              <p:cNvPr id="52" name="Rectangle: Rounded Corners 30">
                <a:extLst>
                  <a:ext uri="{FF2B5EF4-FFF2-40B4-BE49-F238E27FC236}">
                    <a16:creationId xmlns:a16="http://schemas.microsoft.com/office/drawing/2014/main" id="{E709351C-967A-C736-A2F8-A69CB93B5A63}"/>
                  </a:ext>
                </a:extLst>
              </p:cNvPr>
              <p:cNvSpPr/>
              <p:nvPr/>
            </p:nvSpPr>
            <p:spPr>
              <a:xfrm>
                <a:off x="1741149" y="4253218"/>
                <a:ext cx="5044353" cy="242656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BDB6CC6-19BB-2D5D-D4D4-1E48A023AF9A}"/>
                  </a:ext>
                </a:extLst>
              </p:cNvPr>
              <p:cNvSpPr/>
              <p:nvPr/>
            </p:nvSpPr>
            <p:spPr>
              <a:xfrm>
                <a:off x="3362640" y="3646650"/>
                <a:ext cx="1804010" cy="728255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sp>
          <p:nvSpPr>
            <p:cNvPr id="36" name="Flowchart: Connector 16">
              <a:extLst>
                <a:ext uri="{FF2B5EF4-FFF2-40B4-BE49-F238E27FC236}">
                  <a16:creationId xmlns:a16="http://schemas.microsoft.com/office/drawing/2014/main" id="{D6F20FFD-4C11-7175-C535-30CF0BAC7E6E}"/>
                </a:ext>
              </a:extLst>
            </p:cNvPr>
            <p:cNvSpPr/>
            <p:nvPr/>
          </p:nvSpPr>
          <p:spPr>
            <a:xfrm>
              <a:off x="5777986" y="3786014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849E86F-5FA2-A31C-4AF8-2A9C8C1B9CA6}"/>
              </a:ext>
            </a:extLst>
          </p:cNvPr>
          <p:cNvGrpSpPr/>
          <p:nvPr/>
        </p:nvGrpSpPr>
        <p:grpSpPr>
          <a:xfrm>
            <a:off x="1063309" y="630941"/>
            <a:ext cx="5579304" cy="3185354"/>
            <a:chOff x="1063309" y="516872"/>
            <a:chExt cx="5579304" cy="318535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C6312A2-A979-D47E-6D0A-B315BDBF7EBD}"/>
                </a:ext>
              </a:extLst>
            </p:cNvPr>
            <p:cNvGrpSpPr/>
            <p:nvPr/>
          </p:nvGrpSpPr>
          <p:grpSpPr>
            <a:xfrm>
              <a:off x="1063309" y="516872"/>
              <a:ext cx="5044353" cy="3185354"/>
              <a:chOff x="171520" y="561389"/>
              <a:chExt cx="5418247" cy="2961039"/>
            </a:xfrm>
          </p:grpSpPr>
          <p:sp>
            <p:nvSpPr>
              <p:cNvPr id="30" name="Rectangle: Rounded Corners 30">
                <a:extLst>
                  <a:ext uri="{FF2B5EF4-FFF2-40B4-BE49-F238E27FC236}">
                    <a16:creationId xmlns:a16="http://schemas.microsoft.com/office/drawing/2014/main" id="{1C0826CB-EDDF-4EEF-E592-23B6E3867E21}"/>
                  </a:ext>
                </a:extLst>
              </p:cNvPr>
              <p:cNvSpPr/>
              <p:nvPr/>
            </p:nvSpPr>
            <p:spPr>
              <a:xfrm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4072ED5-81C6-1664-7D7E-0BEEB4A2B456}"/>
                  </a:ext>
                </a:extLst>
              </p:cNvPr>
              <p:cNvSpPr/>
              <p:nvPr/>
            </p:nvSpPr>
            <p:spPr>
              <a:xfrm>
                <a:off x="1915681" y="561389"/>
                <a:ext cx="1934888" cy="720806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sp>
          <p:nvSpPr>
            <p:cNvPr id="37" name="Flowchart: Connector 16">
              <a:extLst>
                <a:ext uri="{FF2B5EF4-FFF2-40B4-BE49-F238E27FC236}">
                  <a16:creationId xmlns:a16="http://schemas.microsoft.com/office/drawing/2014/main" id="{C2688DFA-133B-61A7-E0DA-0DE20091CD1D}"/>
                </a:ext>
              </a:extLst>
            </p:cNvPr>
            <p:cNvSpPr/>
            <p:nvPr/>
          </p:nvSpPr>
          <p:spPr>
            <a:xfrm>
              <a:off x="5779618" y="619917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F2A987D-7D4F-FFA3-85DA-156E833B4BF6}"/>
              </a:ext>
            </a:extLst>
          </p:cNvPr>
          <p:cNvGrpSpPr/>
          <p:nvPr/>
        </p:nvGrpSpPr>
        <p:grpSpPr>
          <a:xfrm>
            <a:off x="7101948" y="7398584"/>
            <a:ext cx="5571907" cy="3225127"/>
            <a:chOff x="7101948" y="6780583"/>
            <a:chExt cx="5571907" cy="3225127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8B78D45-6404-4FD7-C07A-7301B3D6762C}"/>
                </a:ext>
              </a:extLst>
            </p:cNvPr>
            <p:cNvGrpSpPr/>
            <p:nvPr/>
          </p:nvGrpSpPr>
          <p:grpSpPr>
            <a:xfrm>
              <a:off x="7101948" y="6780583"/>
              <a:ext cx="5044353" cy="3225127"/>
              <a:chOff x="7101948" y="6787835"/>
              <a:chExt cx="5044353" cy="3042573"/>
            </a:xfrm>
          </p:grpSpPr>
          <p:sp>
            <p:nvSpPr>
              <p:cNvPr id="66" name="Rectangle: Rounded Corners 30">
                <a:extLst>
                  <a:ext uri="{FF2B5EF4-FFF2-40B4-BE49-F238E27FC236}">
                    <a16:creationId xmlns:a16="http://schemas.microsoft.com/office/drawing/2014/main" id="{F86A8005-EA83-F63A-4277-358E71DE8D5E}"/>
                  </a:ext>
                </a:extLst>
              </p:cNvPr>
              <p:cNvSpPr/>
              <p:nvPr/>
            </p:nvSpPr>
            <p:spPr>
              <a:xfrm>
                <a:off x="7101948" y="7403846"/>
                <a:ext cx="5044353" cy="242656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137EC811-8359-D04B-BE8B-20A686E30903}"/>
                  </a:ext>
                </a:extLst>
              </p:cNvPr>
              <p:cNvSpPr/>
              <p:nvPr/>
            </p:nvSpPr>
            <p:spPr>
              <a:xfrm>
                <a:off x="8720984" y="6787835"/>
                <a:ext cx="1801368" cy="731520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</p:grpSp>
        <p:sp>
          <p:nvSpPr>
            <p:cNvPr id="38" name="Flowchart: Connector 16">
              <a:extLst>
                <a:ext uri="{FF2B5EF4-FFF2-40B4-BE49-F238E27FC236}">
                  <a16:creationId xmlns:a16="http://schemas.microsoft.com/office/drawing/2014/main" id="{54C15B17-5365-8BF5-B679-C6EF9AFF5083}"/>
                </a:ext>
              </a:extLst>
            </p:cNvPr>
            <p:cNvSpPr/>
            <p:nvPr/>
          </p:nvSpPr>
          <p:spPr>
            <a:xfrm>
              <a:off x="11810860" y="6930689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46BA73E-7DDD-09B5-5786-C023F01E19B5}"/>
              </a:ext>
            </a:extLst>
          </p:cNvPr>
          <p:cNvGrpSpPr/>
          <p:nvPr/>
        </p:nvGrpSpPr>
        <p:grpSpPr>
          <a:xfrm>
            <a:off x="7101954" y="4002998"/>
            <a:ext cx="5573643" cy="3223287"/>
            <a:chOff x="7101953" y="3631705"/>
            <a:chExt cx="5573643" cy="322328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79262FC-BCB7-96C2-3996-1469389BB95A}"/>
                </a:ext>
              </a:extLst>
            </p:cNvPr>
            <p:cNvGrpSpPr/>
            <p:nvPr/>
          </p:nvGrpSpPr>
          <p:grpSpPr>
            <a:xfrm>
              <a:off x="7101953" y="3631705"/>
              <a:ext cx="5044353" cy="3223287"/>
              <a:chOff x="171520" y="487393"/>
              <a:chExt cx="5418247" cy="3035035"/>
            </a:xfrm>
          </p:grpSpPr>
          <p:sp>
            <p:nvSpPr>
              <p:cNvPr id="55" name="Rectangle: Rounded Corners 30">
                <a:extLst>
                  <a:ext uri="{FF2B5EF4-FFF2-40B4-BE49-F238E27FC236}">
                    <a16:creationId xmlns:a16="http://schemas.microsoft.com/office/drawing/2014/main" id="{8B2C6C44-52B9-4E86-C2FC-A9160229F94C}"/>
                  </a:ext>
                </a:extLst>
              </p:cNvPr>
              <p:cNvSpPr/>
              <p:nvPr/>
            </p:nvSpPr>
            <p:spPr>
              <a:xfrm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7B8B49B0-68A4-499F-AE74-E7CD9C7C329D}"/>
                  </a:ext>
                </a:extLst>
              </p:cNvPr>
              <p:cNvSpPr/>
              <p:nvPr/>
            </p:nvSpPr>
            <p:spPr>
              <a:xfrm>
                <a:off x="1910559" y="487393"/>
                <a:ext cx="1934888" cy="726866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sp>
          <p:nvSpPr>
            <p:cNvPr id="39" name="Flowchart: Connector 16">
              <a:extLst>
                <a:ext uri="{FF2B5EF4-FFF2-40B4-BE49-F238E27FC236}">
                  <a16:creationId xmlns:a16="http://schemas.microsoft.com/office/drawing/2014/main" id="{CB8F7CC0-7F63-035F-952A-2D44B1755F85}"/>
                </a:ext>
              </a:extLst>
            </p:cNvPr>
            <p:cNvSpPr/>
            <p:nvPr/>
          </p:nvSpPr>
          <p:spPr>
            <a:xfrm>
              <a:off x="11812601" y="3780796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7A04DF-71D6-A1CC-2CDA-28D409B3BC98}"/>
              </a:ext>
            </a:extLst>
          </p:cNvPr>
          <p:cNvGrpSpPr/>
          <p:nvPr/>
        </p:nvGrpSpPr>
        <p:grpSpPr>
          <a:xfrm>
            <a:off x="7101947" y="636100"/>
            <a:ext cx="5571908" cy="3179887"/>
            <a:chOff x="7101947" y="522031"/>
            <a:chExt cx="5571908" cy="317988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48438B2-603E-51E8-08DD-A106280E7893}"/>
                </a:ext>
              </a:extLst>
            </p:cNvPr>
            <p:cNvGrpSpPr/>
            <p:nvPr/>
          </p:nvGrpSpPr>
          <p:grpSpPr>
            <a:xfrm>
              <a:off x="7101947" y="522031"/>
              <a:ext cx="5044353" cy="3179887"/>
              <a:chOff x="171520" y="528258"/>
              <a:chExt cx="5418247" cy="2994170"/>
            </a:xfrm>
          </p:grpSpPr>
          <p:sp>
            <p:nvSpPr>
              <p:cNvPr id="49" name="Rectangle: Rounded Corners 30">
                <a:extLst>
                  <a:ext uri="{FF2B5EF4-FFF2-40B4-BE49-F238E27FC236}">
                    <a16:creationId xmlns:a16="http://schemas.microsoft.com/office/drawing/2014/main" id="{80E107A9-BF8B-B43B-19C4-BA50D530EF00}"/>
                  </a:ext>
                </a:extLst>
              </p:cNvPr>
              <p:cNvSpPr/>
              <p:nvPr/>
            </p:nvSpPr>
            <p:spPr>
              <a:xfrm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1D45F5D-FC70-19C0-CC6B-F8C31493950D}"/>
                  </a:ext>
                </a:extLst>
              </p:cNvPr>
              <p:cNvSpPr/>
              <p:nvPr/>
            </p:nvSpPr>
            <p:spPr>
              <a:xfrm>
                <a:off x="1910562" y="528258"/>
                <a:ext cx="1934888" cy="730124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</p:grpSp>
        <p:sp>
          <p:nvSpPr>
            <p:cNvPr id="40" name="Flowchart: Connector 16">
              <a:extLst>
                <a:ext uri="{FF2B5EF4-FFF2-40B4-BE49-F238E27FC236}">
                  <a16:creationId xmlns:a16="http://schemas.microsoft.com/office/drawing/2014/main" id="{08365C56-2F8E-DD13-7E3C-929857493A2B}"/>
                </a:ext>
              </a:extLst>
            </p:cNvPr>
            <p:cNvSpPr/>
            <p:nvPr/>
          </p:nvSpPr>
          <p:spPr>
            <a:xfrm>
              <a:off x="11810860" y="640148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44B7F8D-F681-BB5E-C749-0695B329A5D3}"/>
              </a:ext>
            </a:extLst>
          </p:cNvPr>
          <p:cNvGrpSpPr/>
          <p:nvPr/>
        </p:nvGrpSpPr>
        <p:grpSpPr>
          <a:xfrm>
            <a:off x="373454" y="34610705"/>
            <a:ext cx="12616517" cy="7358757"/>
            <a:chOff x="277028" y="28465377"/>
            <a:chExt cx="12616517" cy="69422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5D7EA9-79C7-E784-A539-1361402DC2BE}"/>
                </a:ext>
              </a:extLst>
            </p:cNvPr>
            <p:cNvSpPr/>
            <p:nvPr/>
          </p:nvSpPr>
          <p:spPr>
            <a:xfrm rot="10800000">
              <a:off x="277028" y="31137538"/>
              <a:ext cx="2050474" cy="2834961"/>
            </a:xfrm>
            <a:prstGeom prst="roundRect">
              <a:avLst>
                <a:gd name="adj" fmla="val 22367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8B83C3-7E8A-0F81-BD84-D69AC0634F78}"/>
                </a:ext>
              </a:extLst>
            </p:cNvPr>
            <p:cNvSpPr/>
            <p:nvPr/>
          </p:nvSpPr>
          <p:spPr>
            <a:xfrm>
              <a:off x="10843071" y="29324301"/>
              <a:ext cx="2050474" cy="6083300"/>
            </a:xfrm>
            <a:prstGeom prst="roundRect">
              <a:avLst>
                <a:gd name="adj" fmla="val 22367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B78DA86-A484-3970-B672-45DECD36947E}"/>
                </a:ext>
              </a:extLst>
            </p:cNvPr>
            <p:cNvSpPr/>
            <p:nvPr/>
          </p:nvSpPr>
          <p:spPr>
            <a:xfrm rot="10800000">
              <a:off x="2881751" y="29698949"/>
              <a:ext cx="7391438" cy="5325430"/>
            </a:xfrm>
            <a:prstGeom prst="roundRect">
              <a:avLst>
                <a:gd name="adj" fmla="val 548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F568BF7-2906-8D84-F3C2-C89100DAD28A}"/>
                </a:ext>
              </a:extLst>
            </p:cNvPr>
            <p:cNvSpPr/>
            <p:nvPr/>
          </p:nvSpPr>
          <p:spPr>
            <a:xfrm rot="10800000">
              <a:off x="4223893" y="28465377"/>
              <a:ext cx="4699904" cy="731520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31F3860-77BF-E1F6-241D-7A48ED4B0220}"/>
              </a:ext>
            </a:extLst>
          </p:cNvPr>
          <p:cNvGrpSpPr/>
          <p:nvPr/>
        </p:nvGrpSpPr>
        <p:grpSpPr>
          <a:xfrm>
            <a:off x="1140217" y="10912516"/>
            <a:ext cx="11082993" cy="4832345"/>
            <a:chOff x="1041856" y="10339353"/>
            <a:chExt cx="11082993" cy="483234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F0C8DE8-4BBA-73D6-E94C-169E079BA0DC}"/>
                </a:ext>
              </a:extLst>
            </p:cNvPr>
            <p:cNvSpPr/>
            <p:nvPr/>
          </p:nvSpPr>
          <p:spPr>
            <a:xfrm>
              <a:off x="1041856" y="11307038"/>
              <a:ext cx="11082993" cy="3864660"/>
            </a:xfrm>
            <a:prstGeom prst="roundRect">
              <a:avLst>
                <a:gd name="adj" fmla="val 24941"/>
              </a:avLst>
            </a:prstGeom>
            <a:gradFill flip="none" rotWithShape="1"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4D870AE-AB84-50BE-3098-37F6E2A7EA89}"/>
                </a:ext>
              </a:extLst>
            </p:cNvPr>
            <p:cNvSpPr/>
            <p:nvPr/>
          </p:nvSpPr>
          <p:spPr>
            <a:xfrm>
              <a:off x="4544239" y="10339353"/>
              <a:ext cx="4068984" cy="775411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CCFC395-16F4-67D5-3373-B65D67422F1F}"/>
              </a:ext>
            </a:extLst>
          </p:cNvPr>
          <p:cNvGrpSpPr/>
          <p:nvPr/>
        </p:nvGrpSpPr>
        <p:grpSpPr>
          <a:xfrm>
            <a:off x="1161668" y="16055709"/>
            <a:ext cx="11082993" cy="4847464"/>
            <a:chOff x="1063307" y="15482546"/>
            <a:chExt cx="11082993" cy="484746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4149958-CF6E-FD63-B782-7C8C1167A307}"/>
                </a:ext>
              </a:extLst>
            </p:cNvPr>
            <p:cNvSpPr/>
            <p:nvPr/>
          </p:nvSpPr>
          <p:spPr>
            <a:xfrm>
              <a:off x="1063307" y="16465350"/>
              <a:ext cx="11082993" cy="3864660"/>
            </a:xfrm>
            <a:prstGeom prst="roundRect">
              <a:avLst>
                <a:gd name="adj" fmla="val 24941"/>
              </a:avLst>
            </a:prstGeom>
            <a:gradFill flip="none" rotWithShape="1"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0A93A20-5F9C-3D7C-4090-727E1599DFB9}"/>
                </a:ext>
              </a:extLst>
            </p:cNvPr>
            <p:cNvSpPr/>
            <p:nvPr/>
          </p:nvSpPr>
          <p:spPr>
            <a:xfrm>
              <a:off x="4544239" y="15482546"/>
              <a:ext cx="4068984" cy="775411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F1CE54F-873A-5548-C133-09D30327B251}"/>
              </a:ext>
            </a:extLst>
          </p:cNvPr>
          <p:cNvGrpSpPr/>
          <p:nvPr/>
        </p:nvGrpSpPr>
        <p:grpSpPr>
          <a:xfrm>
            <a:off x="1161668" y="21316865"/>
            <a:ext cx="11082993" cy="4847464"/>
            <a:chOff x="1063307" y="20743702"/>
            <a:chExt cx="11082993" cy="484746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D69483-B988-213E-92CB-E7476432E174}"/>
                </a:ext>
              </a:extLst>
            </p:cNvPr>
            <p:cNvSpPr/>
            <p:nvPr/>
          </p:nvSpPr>
          <p:spPr>
            <a:xfrm>
              <a:off x="1063307" y="21726506"/>
              <a:ext cx="11082993" cy="3864660"/>
            </a:xfrm>
            <a:prstGeom prst="roundRect">
              <a:avLst>
                <a:gd name="adj" fmla="val 24941"/>
              </a:avLst>
            </a:prstGeom>
            <a:gradFill flip="none" rotWithShape="1"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6AEE9AA-0AB1-DFE5-99C6-0A020A9F5ED2}"/>
                </a:ext>
              </a:extLst>
            </p:cNvPr>
            <p:cNvSpPr/>
            <p:nvPr/>
          </p:nvSpPr>
          <p:spPr>
            <a:xfrm>
              <a:off x="4544239" y="20743702"/>
              <a:ext cx="4068984" cy="775411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8F8D1A-C965-1FC4-39AA-E242354A46CF}"/>
              </a:ext>
            </a:extLst>
          </p:cNvPr>
          <p:cNvGrpSpPr/>
          <p:nvPr/>
        </p:nvGrpSpPr>
        <p:grpSpPr>
          <a:xfrm>
            <a:off x="346989" y="26661846"/>
            <a:ext cx="9984989" cy="7500555"/>
            <a:chOff x="269613" y="26208420"/>
            <a:chExt cx="9984989" cy="75005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88C5FD-3A73-5538-E993-89A3797C3E11}"/>
                </a:ext>
              </a:extLst>
            </p:cNvPr>
            <p:cNvGrpSpPr/>
            <p:nvPr/>
          </p:nvGrpSpPr>
          <p:grpSpPr>
            <a:xfrm>
              <a:off x="2939402" y="27352200"/>
              <a:ext cx="7315200" cy="6356775"/>
              <a:chOff x="2834647" y="21122640"/>
              <a:chExt cx="7315200" cy="6309360"/>
            </a:xfrm>
          </p:grpSpPr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2EF1B63-F0D6-15E2-6F04-267CEF4D2814}"/>
                  </a:ext>
                </a:extLst>
              </p:cNvPr>
              <p:cNvSpPr/>
              <p:nvPr/>
            </p:nvSpPr>
            <p:spPr>
              <a:xfrm>
                <a:off x="2834647" y="21122640"/>
                <a:ext cx="7315200" cy="6309360"/>
              </a:xfrm>
              <a:prstGeom prst="flowChartConnector">
                <a:avLst/>
              </a:prstGeom>
              <a:gradFill>
                <a:gsLst>
                  <a:gs pos="0">
                    <a:srgbClr val="F8CE0E"/>
                  </a:gs>
                  <a:gs pos="72000">
                    <a:srgbClr val="E26E43"/>
                  </a:gs>
                </a:gsLst>
                <a:lin ang="18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F18CEF2-97D9-198A-9BBD-D45599FAF1C4}"/>
                  </a:ext>
                </a:extLst>
              </p:cNvPr>
              <p:cNvSpPr/>
              <p:nvPr/>
            </p:nvSpPr>
            <p:spPr>
              <a:xfrm>
                <a:off x="4725644" y="22978110"/>
                <a:ext cx="3533205" cy="2598420"/>
              </a:xfrm>
              <a:prstGeom prst="flowChartConnector">
                <a:avLst/>
              </a:prstGeom>
              <a:gradFill>
                <a:gsLst>
                  <a:gs pos="0">
                    <a:srgbClr val="F8CE0E"/>
                  </a:gs>
                  <a:gs pos="72000">
                    <a:srgbClr val="E26E43"/>
                  </a:gs>
                </a:gsLst>
                <a:lin ang="18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BD5A134F-415C-7312-E1F8-8271CF06D968}"/>
                  </a:ext>
                </a:extLst>
              </p:cNvPr>
              <p:cNvSpPr/>
              <p:nvPr/>
            </p:nvSpPr>
            <p:spPr>
              <a:xfrm>
                <a:off x="5266045" y="23301762"/>
                <a:ext cx="2452401" cy="1946910"/>
              </a:xfrm>
              <a:prstGeom prst="flowChartConnector">
                <a:avLst/>
              </a:prstGeom>
              <a:gradFill>
                <a:gsLst>
                  <a:gs pos="0">
                    <a:srgbClr val="F8CE0E"/>
                  </a:gs>
                  <a:gs pos="72000">
                    <a:srgbClr val="E26E43"/>
                  </a:gs>
                </a:gsLst>
                <a:lin ang="18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0C48E900-6A94-5F61-9ED5-412BE4E1267C}"/>
                </a:ext>
              </a:extLst>
            </p:cNvPr>
            <p:cNvSpPr/>
            <p:nvPr/>
          </p:nvSpPr>
          <p:spPr>
            <a:xfrm rot="10800000">
              <a:off x="4544239" y="26208420"/>
              <a:ext cx="4068984" cy="967452"/>
            </a:xfrm>
            <a:prstGeom prst="flowChartConnector">
              <a:avLst/>
            </a:pr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F27CF25E-28A1-6A2E-5A13-7239C9FFCE15}"/>
                </a:ext>
              </a:extLst>
            </p:cNvPr>
            <p:cNvSpPr/>
            <p:nvPr/>
          </p:nvSpPr>
          <p:spPr>
            <a:xfrm>
              <a:off x="269613" y="29065360"/>
              <a:ext cx="2261288" cy="2926215"/>
            </a:xfrm>
            <a:prstGeom prst="flowChartConnector">
              <a:avLst/>
            </a:pr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8">
            <a:extLst>
              <a:ext uri="{FF2B5EF4-FFF2-40B4-BE49-F238E27FC236}">
                <a16:creationId xmlns:a16="http://schemas.microsoft.com/office/drawing/2014/main" id="{A20CE6FF-44C5-769C-B65E-349BEB3234B4}"/>
              </a:ext>
            </a:extLst>
          </p:cNvPr>
          <p:cNvSpPr/>
          <p:nvPr/>
        </p:nvSpPr>
        <p:spPr>
          <a:xfrm>
            <a:off x="1093587" y="11847314"/>
            <a:ext cx="11094789" cy="5245785"/>
          </a:xfrm>
          <a:custGeom>
            <a:avLst/>
            <a:gdLst>
              <a:gd name="connsiteX0" fmla="*/ 0 w 11082993"/>
              <a:gd name="connsiteY0" fmla="*/ 963885 h 3864660"/>
              <a:gd name="connsiteX1" fmla="*/ 963885 w 11082993"/>
              <a:gd name="connsiteY1" fmla="*/ 0 h 3864660"/>
              <a:gd name="connsiteX2" fmla="*/ 10119108 w 11082993"/>
              <a:gd name="connsiteY2" fmla="*/ 0 h 3864660"/>
              <a:gd name="connsiteX3" fmla="*/ 11082993 w 11082993"/>
              <a:gd name="connsiteY3" fmla="*/ 963885 h 3864660"/>
              <a:gd name="connsiteX4" fmla="*/ 11082993 w 11082993"/>
              <a:gd name="connsiteY4" fmla="*/ 2900775 h 3864660"/>
              <a:gd name="connsiteX5" fmla="*/ 10119108 w 11082993"/>
              <a:gd name="connsiteY5" fmla="*/ 3864660 h 3864660"/>
              <a:gd name="connsiteX6" fmla="*/ 963885 w 11082993"/>
              <a:gd name="connsiteY6" fmla="*/ 3864660 h 3864660"/>
              <a:gd name="connsiteX7" fmla="*/ 0 w 11082993"/>
              <a:gd name="connsiteY7" fmla="*/ 2900775 h 3864660"/>
              <a:gd name="connsiteX8" fmla="*/ 0 w 11082993"/>
              <a:gd name="connsiteY8" fmla="*/ 963885 h 3864660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4789" h="5245785">
                <a:moveTo>
                  <a:pt x="11796" y="963885"/>
                </a:moveTo>
                <a:cubicBezTo>
                  <a:pt x="11796" y="431546"/>
                  <a:pt x="443342" y="0"/>
                  <a:pt x="975681" y="0"/>
                </a:cubicBezTo>
                <a:lnTo>
                  <a:pt x="10130904" y="0"/>
                </a:lnTo>
                <a:cubicBezTo>
                  <a:pt x="10663243" y="0"/>
                  <a:pt x="11094789" y="431546"/>
                  <a:pt x="11094789" y="963885"/>
                </a:cubicBezTo>
                <a:lnTo>
                  <a:pt x="11094789" y="2900775"/>
                </a:lnTo>
                <a:cubicBezTo>
                  <a:pt x="11094789" y="3433114"/>
                  <a:pt x="10663243" y="3864660"/>
                  <a:pt x="10130904" y="3864660"/>
                </a:cubicBezTo>
                <a:cubicBezTo>
                  <a:pt x="7079163" y="3864660"/>
                  <a:pt x="436497" y="3416985"/>
                  <a:pt x="423231" y="5245785"/>
                </a:cubicBezTo>
                <a:cubicBezTo>
                  <a:pt x="-109108" y="5245785"/>
                  <a:pt x="11796" y="3433114"/>
                  <a:pt x="11796" y="2900775"/>
                </a:cubicBezTo>
                <a:lnTo>
                  <a:pt x="11796" y="963885"/>
                </a:lnTo>
                <a:close/>
              </a:path>
            </a:pathLst>
          </a:cu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18" name="Rectangle: Rounded Corners 18">
            <a:extLst>
              <a:ext uri="{FF2B5EF4-FFF2-40B4-BE49-F238E27FC236}">
                <a16:creationId xmlns:a16="http://schemas.microsoft.com/office/drawing/2014/main" id="{3C170C17-CAC9-BFF7-F47A-2BA6C96C34E8}"/>
              </a:ext>
            </a:extLst>
          </p:cNvPr>
          <p:cNvSpPr/>
          <p:nvPr/>
        </p:nvSpPr>
        <p:spPr>
          <a:xfrm rot="10800000">
            <a:off x="1149874" y="15653315"/>
            <a:ext cx="11094789" cy="5245785"/>
          </a:xfrm>
          <a:custGeom>
            <a:avLst/>
            <a:gdLst>
              <a:gd name="connsiteX0" fmla="*/ 0 w 11082993"/>
              <a:gd name="connsiteY0" fmla="*/ 963885 h 3864660"/>
              <a:gd name="connsiteX1" fmla="*/ 963885 w 11082993"/>
              <a:gd name="connsiteY1" fmla="*/ 0 h 3864660"/>
              <a:gd name="connsiteX2" fmla="*/ 10119108 w 11082993"/>
              <a:gd name="connsiteY2" fmla="*/ 0 h 3864660"/>
              <a:gd name="connsiteX3" fmla="*/ 11082993 w 11082993"/>
              <a:gd name="connsiteY3" fmla="*/ 963885 h 3864660"/>
              <a:gd name="connsiteX4" fmla="*/ 11082993 w 11082993"/>
              <a:gd name="connsiteY4" fmla="*/ 2900775 h 3864660"/>
              <a:gd name="connsiteX5" fmla="*/ 10119108 w 11082993"/>
              <a:gd name="connsiteY5" fmla="*/ 3864660 h 3864660"/>
              <a:gd name="connsiteX6" fmla="*/ 963885 w 11082993"/>
              <a:gd name="connsiteY6" fmla="*/ 3864660 h 3864660"/>
              <a:gd name="connsiteX7" fmla="*/ 0 w 11082993"/>
              <a:gd name="connsiteY7" fmla="*/ 2900775 h 3864660"/>
              <a:gd name="connsiteX8" fmla="*/ 0 w 11082993"/>
              <a:gd name="connsiteY8" fmla="*/ 963885 h 3864660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4789" h="5245785">
                <a:moveTo>
                  <a:pt x="11796" y="963885"/>
                </a:moveTo>
                <a:cubicBezTo>
                  <a:pt x="11796" y="431546"/>
                  <a:pt x="443342" y="0"/>
                  <a:pt x="975681" y="0"/>
                </a:cubicBezTo>
                <a:lnTo>
                  <a:pt x="10130904" y="0"/>
                </a:lnTo>
                <a:cubicBezTo>
                  <a:pt x="10663243" y="0"/>
                  <a:pt x="11094789" y="431546"/>
                  <a:pt x="11094789" y="963885"/>
                </a:cubicBezTo>
                <a:lnTo>
                  <a:pt x="11094789" y="2900775"/>
                </a:lnTo>
                <a:cubicBezTo>
                  <a:pt x="11094789" y="3433114"/>
                  <a:pt x="10663243" y="3864660"/>
                  <a:pt x="10130904" y="3864660"/>
                </a:cubicBezTo>
                <a:cubicBezTo>
                  <a:pt x="7079163" y="3864660"/>
                  <a:pt x="436497" y="3416985"/>
                  <a:pt x="423231" y="5245785"/>
                </a:cubicBezTo>
                <a:cubicBezTo>
                  <a:pt x="-109108" y="5245785"/>
                  <a:pt x="11796" y="3433114"/>
                  <a:pt x="11796" y="2900775"/>
                </a:cubicBezTo>
                <a:lnTo>
                  <a:pt x="11796" y="963885"/>
                </a:lnTo>
                <a:close/>
              </a:path>
            </a:pathLst>
          </a:cu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</p:spTree>
    <p:extLst>
      <p:ext uri="{BB962C8B-B14F-4D97-AF65-F5344CB8AC3E}">
        <p14:creationId xmlns:p14="http://schemas.microsoft.com/office/powerpoint/2010/main" val="42497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3C39BA-76CF-98C1-FF80-6C18849F9695}"/>
              </a:ext>
            </a:extLst>
          </p:cNvPr>
          <p:cNvSpPr/>
          <p:nvPr/>
        </p:nvSpPr>
        <p:spPr>
          <a:xfrm rot="10800000">
            <a:off x="4467604" y="19587402"/>
            <a:ext cx="4344087" cy="956164"/>
          </a:xfrm>
          <a:custGeom>
            <a:avLst/>
            <a:gdLst>
              <a:gd name="connsiteX0" fmla="*/ 0 w 4344087"/>
              <a:gd name="connsiteY0" fmla="*/ 937117 h 1893281"/>
              <a:gd name="connsiteX1" fmla="*/ 937117 w 4344087"/>
              <a:gd name="connsiteY1" fmla="*/ 0 h 1893281"/>
              <a:gd name="connsiteX2" fmla="*/ 3406970 w 4344087"/>
              <a:gd name="connsiteY2" fmla="*/ 0 h 1893281"/>
              <a:gd name="connsiteX3" fmla="*/ 4344087 w 4344087"/>
              <a:gd name="connsiteY3" fmla="*/ 937117 h 1893281"/>
              <a:gd name="connsiteX4" fmla="*/ 4344087 w 4344087"/>
              <a:gd name="connsiteY4" fmla="*/ 956164 h 1893281"/>
              <a:gd name="connsiteX5" fmla="*/ 3406970 w 4344087"/>
              <a:gd name="connsiteY5" fmla="*/ 1893281 h 1893281"/>
              <a:gd name="connsiteX6" fmla="*/ 937117 w 4344087"/>
              <a:gd name="connsiteY6" fmla="*/ 1893281 h 1893281"/>
              <a:gd name="connsiteX7" fmla="*/ 0 w 4344087"/>
              <a:gd name="connsiteY7" fmla="*/ 956164 h 1893281"/>
              <a:gd name="connsiteX8" fmla="*/ 0 w 4344087"/>
              <a:gd name="connsiteY8" fmla="*/ 937117 h 1893281"/>
              <a:gd name="connsiteX0" fmla="*/ 0 w 4344087"/>
              <a:gd name="connsiteY0" fmla="*/ 937117 h 1893281"/>
              <a:gd name="connsiteX1" fmla="*/ 3406970 w 4344087"/>
              <a:gd name="connsiteY1" fmla="*/ 0 h 1893281"/>
              <a:gd name="connsiteX2" fmla="*/ 4344087 w 4344087"/>
              <a:gd name="connsiteY2" fmla="*/ 937117 h 1893281"/>
              <a:gd name="connsiteX3" fmla="*/ 4344087 w 4344087"/>
              <a:gd name="connsiteY3" fmla="*/ 956164 h 1893281"/>
              <a:gd name="connsiteX4" fmla="*/ 3406970 w 4344087"/>
              <a:gd name="connsiteY4" fmla="*/ 1893281 h 1893281"/>
              <a:gd name="connsiteX5" fmla="*/ 937117 w 4344087"/>
              <a:gd name="connsiteY5" fmla="*/ 1893281 h 1893281"/>
              <a:gd name="connsiteX6" fmla="*/ 0 w 4344087"/>
              <a:gd name="connsiteY6" fmla="*/ 956164 h 1893281"/>
              <a:gd name="connsiteX7" fmla="*/ 0 w 4344087"/>
              <a:gd name="connsiteY7" fmla="*/ 937117 h 1893281"/>
              <a:gd name="connsiteX0" fmla="*/ 0 w 4344087"/>
              <a:gd name="connsiteY0" fmla="*/ 0 h 956164"/>
              <a:gd name="connsiteX1" fmla="*/ 4344087 w 4344087"/>
              <a:gd name="connsiteY1" fmla="*/ 0 h 956164"/>
              <a:gd name="connsiteX2" fmla="*/ 4344087 w 4344087"/>
              <a:gd name="connsiteY2" fmla="*/ 19047 h 956164"/>
              <a:gd name="connsiteX3" fmla="*/ 3406970 w 4344087"/>
              <a:gd name="connsiteY3" fmla="*/ 956164 h 956164"/>
              <a:gd name="connsiteX4" fmla="*/ 937117 w 4344087"/>
              <a:gd name="connsiteY4" fmla="*/ 956164 h 956164"/>
              <a:gd name="connsiteX5" fmla="*/ 0 w 4344087"/>
              <a:gd name="connsiteY5" fmla="*/ 19047 h 956164"/>
              <a:gd name="connsiteX6" fmla="*/ 0 w 4344087"/>
              <a:gd name="connsiteY6" fmla="*/ 0 h 95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4087" h="956164">
                <a:moveTo>
                  <a:pt x="0" y="0"/>
                </a:moveTo>
                <a:lnTo>
                  <a:pt x="4344087" y="0"/>
                </a:lnTo>
                <a:lnTo>
                  <a:pt x="4344087" y="19047"/>
                </a:lnTo>
                <a:cubicBezTo>
                  <a:pt x="4344087" y="536602"/>
                  <a:pt x="3924525" y="956164"/>
                  <a:pt x="3406970" y="956164"/>
                </a:cubicBezTo>
                <a:lnTo>
                  <a:pt x="937117" y="956164"/>
                </a:lnTo>
                <a:cubicBezTo>
                  <a:pt x="419562" y="956164"/>
                  <a:pt x="0" y="536602"/>
                  <a:pt x="0" y="1904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D01467-6FCE-486B-ADAB-7C30D87705B0}"/>
              </a:ext>
            </a:extLst>
          </p:cNvPr>
          <p:cNvSpPr/>
          <p:nvPr/>
        </p:nvSpPr>
        <p:spPr>
          <a:xfrm>
            <a:off x="5111975" y="16567551"/>
            <a:ext cx="2100099" cy="775411"/>
          </a:xfrm>
          <a:prstGeom prst="roundRect">
            <a:avLst>
              <a:gd name="adj" fmla="val 41606"/>
            </a:avLst>
          </a:pr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90B58F-7834-B390-FD95-B4BA89EAFAD1}"/>
              </a:ext>
            </a:extLst>
          </p:cNvPr>
          <p:cNvSpPr/>
          <p:nvPr/>
        </p:nvSpPr>
        <p:spPr>
          <a:xfrm>
            <a:off x="1038259" y="20467513"/>
            <a:ext cx="11086599" cy="3865288"/>
          </a:xfrm>
          <a:custGeom>
            <a:avLst/>
            <a:gdLst>
              <a:gd name="connsiteX0" fmla="*/ 0 w 11082993"/>
              <a:gd name="connsiteY0" fmla="*/ 963885 h 3864660"/>
              <a:gd name="connsiteX1" fmla="*/ 963885 w 11082993"/>
              <a:gd name="connsiteY1" fmla="*/ 0 h 3864660"/>
              <a:gd name="connsiteX2" fmla="*/ 10119108 w 11082993"/>
              <a:gd name="connsiteY2" fmla="*/ 0 h 3864660"/>
              <a:gd name="connsiteX3" fmla="*/ 11082993 w 11082993"/>
              <a:gd name="connsiteY3" fmla="*/ 963885 h 3864660"/>
              <a:gd name="connsiteX4" fmla="*/ 11082993 w 11082993"/>
              <a:gd name="connsiteY4" fmla="*/ 2900775 h 3864660"/>
              <a:gd name="connsiteX5" fmla="*/ 10119108 w 11082993"/>
              <a:gd name="connsiteY5" fmla="*/ 3864660 h 3864660"/>
              <a:gd name="connsiteX6" fmla="*/ 963885 w 11082993"/>
              <a:gd name="connsiteY6" fmla="*/ 3864660 h 3864660"/>
              <a:gd name="connsiteX7" fmla="*/ 0 w 11082993"/>
              <a:gd name="connsiteY7" fmla="*/ 2900775 h 3864660"/>
              <a:gd name="connsiteX8" fmla="*/ 0 w 11082993"/>
              <a:gd name="connsiteY8" fmla="*/ 963885 h 3864660"/>
              <a:gd name="connsiteX0" fmla="*/ 0 w 11082993"/>
              <a:gd name="connsiteY0" fmla="*/ 963885 h 3864660"/>
              <a:gd name="connsiteX1" fmla="*/ 963885 w 11082993"/>
              <a:gd name="connsiteY1" fmla="*/ 0 h 3864660"/>
              <a:gd name="connsiteX2" fmla="*/ 10119108 w 11082993"/>
              <a:gd name="connsiteY2" fmla="*/ 0 h 3864660"/>
              <a:gd name="connsiteX3" fmla="*/ 11082993 w 11082993"/>
              <a:gd name="connsiteY3" fmla="*/ 963885 h 3864660"/>
              <a:gd name="connsiteX4" fmla="*/ 11082993 w 11082993"/>
              <a:gd name="connsiteY4" fmla="*/ 2900775 h 3864660"/>
              <a:gd name="connsiteX5" fmla="*/ 10119108 w 11082993"/>
              <a:gd name="connsiteY5" fmla="*/ 3864660 h 3864660"/>
              <a:gd name="connsiteX6" fmla="*/ 963885 w 11082993"/>
              <a:gd name="connsiteY6" fmla="*/ 3864660 h 3864660"/>
              <a:gd name="connsiteX7" fmla="*/ 0 w 11082993"/>
              <a:gd name="connsiteY7" fmla="*/ 2900775 h 3864660"/>
              <a:gd name="connsiteX8" fmla="*/ 0 w 11082993"/>
              <a:gd name="connsiteY8" fmla="*/ 963885 h 3864660"/>
              <a:gd name="connsiteX0" fmla="*/ 582 w 11083575"/>
              <a:gd name="connsiteY0" fmla="*/ 963885 h 3868677"/>
              <a:gd name="connsiteX1" fmla="*/ 964467 w 11083575"/>
              <a:gd name="connsiteY1" fmla="*/ 0 h 3868677"/>
              <a:gd name="connsiteX2" fmla="*/ 10119690 w 11083575"/>
              <a:gd name="connsiteY2" fmla="*/ 0 h 3868677"/>
              <a:gd name="connsiteX3" fmla="*/ 11083575 w 11083575"/>
              <a:gd name="connsiteY3" fmla="*/ 963885 h 3868677"/>
              <a:gd name="connsiteX4" fmla="*/ 11083575 w 11083575"/>
              <a:gd name="connsiteY4" fmla="*/ 2900775 h 3868677"/>
              <a:gd name="connsiteX5" fmla="*/ 10119690 w 11083575"/>
              <a:gd name="connsiteY5" fmla="*/ 3864660 h 3868677"/>
              <a:gd name="connsiteX6" fmla="*/ 964467 w 11083575"/>
              <a:gd name="connsiteY6" fmla="*/ 3864660 h 3868677"/>
              <a:gd name="connsiteX7" fmla="*/ 582 w 11083575"/>
              <a:gd name="connsiteY7" fmla="*/ 2900775 h 3868677"/>
              <a:gd name="connsiteX8" fmla="*/ 582 w 11083575"/>
              <a:gd name="connsiteY8" fmla="*/ 963885 h 3868677"/>
              <a:gd name="connsiteX0" fmla="*/ 3606 w 11086599"/>
              <a:gd name="connsiteY0" fmla="*/ 963885 h 3865288"/>
              <a:gd name="connsiteX1" fmla="*/ 967491 w 11086599"/>
              <a:gd name="connsiteY1" fmla="*/ 0 h 3865288"/>
              <a:gd name="connsiteX2" fmla="*/ 10122714 w 11086599"/>
              <a:gd name="connsiteY2" fmla="*/ 0 h 3865288"/>
              <a:gd name="connsiteX3" fmla="*/ 11086599 w 11086599"/>
              <a:gd name="connsiteY3" fmla="*/ 963885 h 3865288"/>
              <a:gd name="connsiteX4" fmla="*/ 11086599 w 11086599"/>
              <a:gd name="connsiteY4" fmla="*/ 2900775 h 3865288"/>
              <a:gd name="connsiteX5" fmla="*/ 10122714 w 11086599"/>
              <a:gd name="connsiteY5" fmla="*/ 3864660 h 3865288"/>
              <a:gd name="connsiteX6" fmla="*/ 967491 w 11086599"/>
              <a:gd name="connsiteY6" fmla="*/ 3864660 h 3865288"/>
              <a:gd name="connsiteX7" fmla="*/ 3606 w 11086599"/>
              <a:gd name="connsiteY7" fmla="*/ 2900775 h 3865288"/>
              <a:gd name="connsiteX8" fmla="*/ 3606 w 11086599"/>
              <a:gd name="connsiteY8" fmla="*/ 963885 h 386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6599" h="3865288">
                <a:moveTo>
                  <a:pt x="3606" y="963885"/>
                </a:moveTo>
                <a:cubicBezTo>
                  <a:pt x="3606" y="431546"/>
                  <a:pt x="435152" y="0"/>
                  <a:pt x="967491" y="0"/>
                </a:cubicBezTo>
                <a:lnTo>
                  <a:pt x="10122714" y="0"/>
                </a:lnTo>
                <a:cubicBezTo>
                  <a:pt x="10655053" y="0"/>
                  <a:pt x="11086599" y="431546"/>
                  <a:pt x="11086599" y="963885"/>
                </a:cubicBezTo>
                <a:lnTo>
                  <a:pt x="11086599" y="2900775"/>
                </a:lnTo>
                <a:cubicBezTo>
                  <a:pt x="11086599" y="3433114"/>
                  <a:pt x="10655053" y="3864660"/>
                  <a:pt x="10122714" y="3864660"/>
                </a:cubicBezTo>
                <a:lnTo>
                  <a:pt x="967491" y="3864660"/>
                </a:lnTo>
                <a:cubicBezTo>
                  <a:pt x="6527" y="3855135"/>
                  <a:pt x="-15444" y="3985564"/>
                  <a:pt x="3606" y="2900775"/>
                </a:cubicBezTo>
                <a:lnTo>
                  <a:pt x="3606" y="963885"/>
                </a:lnTo>
                <a:close/>
              </a:path>
            </a:pathLst>
          </a:cu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9A6536-F097-FCA6-0C97-BFFC13A4D8C2}"/>
              </a:ext>
            </a:extLst>
          </p:cNvPr>
          <p:cNvSpPr/>
          <p:nvPr/>
        </p:nvSpPr>
        <p:spPr>
          <a:xfrm>
            <a:off x="950263" y="10255114"/>
            <a:ext cx="11094789" cy="5245785"/>
          </a:xfrm>
          <a:custGeom>
            <a:avLst/>
            <a:gdLst>
              <a:gd name="connsiteX0" fmla="*/ 0 w 11082993"/>
              <a:gd name="connsiteY0" fmla="*/ 963885 h 3864660"/>
              <a:gd name="connsiteX1" fmla="*/ 963885 w 11082993"/>
              <a:gd name="connsiteY1" fmla="*/ 0 h 3864660"/>
              <a:gd name="connsiteX2" fmla="*/ 10119108 w 11082993"/>
              <a:gd name="connsiteY2" fmla="*/ 0 h 3864660"/>
              <a:gd name="connsiteX3" fmla="*/ 11082993 w 11082993"/>
              <a:gd name="connsiteY3" fmla="*/ 963885 h 3864660"/>
              <a:gd name="connsiteX4" fmla="*/ 11082993 w 11082993"/>
              <a:gd name="connsiteY4" fmla="*/ 2900775 h 3864660"/>
              <a:gd name="connsiteX5" fmla="*/ 10119108 w 11082993"/>
              <a:gd name="connsiteY5" fmla="*/ 3864660 h 3864660"/>
              <a:gd name="connsiteX6" fmla="*/ 963885 w 11082993"/>
              <a:gd name="connsiteY6" fmla="*/ 3864660 h 3864660"/>
              <a:gd name="connsiteX7" fmla="*/ 0 w 11082993"/>
              <a:gd name="connsiteY7" fmla="*/ 2900775 h 3864660"/>
              <a:gd name="connsiteX8" fmla="*/ 0 w 11082993"/>
              <a:gd name="connsiteY8" fmla="*/ 963885 h 3864660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4789" h="5245785">
                <a:moveTo>
                  <a:pt x="11796" y="963885"/>
                </a:moveTo>
                <a:cubicBezTo>
                  <a:pt x="11796" y="431546"/>
                  <a:pt x="443342" y="0"/>
                  <a:pt x="975681" y="0"/>
                </a:cubicBezTo>
                <a:lnTo>
                  <a:pt x="10130904" y="0"/>
                </a:lnTo>
                <a:cubicBezTo>
                  <a:pt x="10663243" y="0"/>
                  <a:pt x="11094789" y="431546"/>
                  <a:pt x="11094789" y="963885"/>
                </a:cubicBezTo>
                <a:lnTo>
                  <a:pt x="11094789" y="2900775"/>
                </a:lnTo>
                <a:cubicBezTo>
                  <a:pt x="11094789" y="3433114"/>
                  <a:pt x="10663243" y="3864660"/>
                  <a:pt x="10130904" y="3864660"/>
                </a:cubicBezTo>
                <a:cubicBezTo>
                  <a:pt x="7079163" y="3864660"/>
                  <a:pt x="436497" y="3416985"/>
                  <a:pt x="423231" y="5245785"/>
                </a:cubicBezTo>
                <a:cubicBezTo>
                  <a:pt x="-109108" y="5245785"/>
                  <a:pt x="11796" y="3433114"/>
                  <a:pt x="11796" y="2900775"/>
                </a:cubicBezTo>
                <a:lnTo>
                  <a:pt x="11796" y="963885"/>
                </a:lnTo>
                <a:close/>
              </a:path>
            </a:pathLst>
          </a:cu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20" name="Rectangle: Rounded Corners 30">
            <a:extLst>
              <a:ext uri="{FF2B5EF4-FFF2-40B4-BE49-F238E27FC236}">
                <a16:creationId xmlns:a16="http://schemas.microsoft.com/office/drawing/2014/main" id="{294A0806-AF57-E5E5-4ADC-7B4F748893E0}"/>
              </a:ext>
            </a:extLst>
          </p:cNvPr>
          <p:cNvSpPr/>
          <p:nvPr/>
        </p:nvSpPr>
        <p:spPr>
          <a:xfrm>
            <a:off x="3724073" y="2683093"/>
            <a:ext cx="5044848" cy="3329307"/>
          </a:xfrm>
          <a:custGeom>
            <a:avLst/>
            <a:gdLst>
              <a:gd name="connsiteX0" fmla="*/ 0 w 5044353"/>
              <a:gd name="connsiteY0" fmla="*/ 434243 h 2605407"/>
              <a:gd name="connsiteX1" fmla="*/ 434243 w 5044353"/>
              <a:gd name="connsiteY1" fmla="*/ 0 h 2605407"/>
              <a:gd name="connsiteX2" fmla="*/ 4610110 w 5044353"/>
              <a:gd name="connsiteY2" fmla="*/ 0 h 2605407"/>
              <a:gd name="connsiteX3" fmla="*/ 5044353 w 5044353"/>
              <a:gd name="connsiteY3" fmla="*/ 434243 h 2605407"/>
              <a:gd name="connsiteX4" fmla="*/ 5044353 w 5044353"/>
              <a:gd name="connsiteY4" fmla="*/ 2171164 h 2605407"/>
              <a:gd name="connsiteX5" fmla="*/ 4610110 w 5044353"/>
              <a:gd name="connsiteY5" fmla="*/ 2605407 h 2605407"/>
              <a:gd name="connsiteX6" fmla="*/ 434243 w 5044353"/>
              <a:gd name="connsiteY6" fmla="*/ 2605407 h 2605407"/>
              <a:gd name="connsiteX7" fmla="*/ 0 w 5044353"/>
              <a:gd name="connsiteY7" fmla="*/ 2171164 h 2605407"/>
              <a:gd name="connsiteX8" fmla="*/ 0 w 5044353"/>
              <a:gd name="connsiteY8" fmla="*/ 434243 h 26054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610605 w 5044848"/>
              <a:gd name="connsiteY5" fmla="*/ 2605407 h 3329307"/>
              <a:gd name="connsiteX6" fmla="*/ 218838 w 5044848"/>
              <a:gd name="connsiteY6" fmla="*/ 3329307 h 3329307"/>
              <a:gd name="connsiteX7" fmla="*/ 495 w 5044848"/>
              <a:gd name="connsiteY7" fmla="*/ 2171164 h 3329307"/>
              <a:gd name="connsiteX8" fmla="*/ 495 w 5044848"/>
              <a:gd name="connsiteY8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610605 w 5044848"/>
              <a:gd name="connsiteY5" fmla="*/ 2605407 h 3329307"/>
              <a:gd name="connsiteX6" fmla="*/ 218838 w 5044848"/>
              <a:gd name="connsiteY6" fmla="*/ 3329307 h 3329307"/>
              <a:gd name="connsiteX7" fmla="*/ 495 w 5044848"/>
              <a:gd name="connsiteY7" fmla="*/ 2171164 h 3329307"/>
              <a:gd name="connsiteX8" fmla="*/ 495 w 5044848"/>
              <a:gd name="connsiteY8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1270505 w 5044848"/>
              <a:gd name="connsiteY5" fmla="*/ 2567307 h 3329307"/>
              <a:gd name="connsiteX6" fmla="*/ 218838 w 5044848"/>
              <a:gd name="connsiteY6" fmla="*/ 3329307 h 3329307"/>
              <a:gd name="connsiteX7" fmla="*/ 495 w 5044848"/>
              <a:gd name="connsiteY7" fmla="*/ 2171164 h 3329307"/>
              <a:gd name="connsiteX8" fmla="*/ 495 w 5044848"/>
              <a:gd name="connsiteY8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1270505 w 5044848"/>
              <a:gd name="connsiteY5" fmla="*/ 2567307 h 3329307"/>
              <a:gd name="connsiteX6" fmla="*/ 218838 w 5044848"/>
              <a:gd name="connsiteY6" fmla="*/ 3329307 h 3329307"/>
              <a:gd name="connsiteX7" fmla="*/ 495 w 5044848"/>
              <a:gd name="connsiteY7" fmla="*/ 2171164 h 3329307"/>
              <a:gd name="connsiteX8" fmla="*/ 495 w 5044848"/>
              <a:gd name="connsiteY8" fmla="*/ 434243 h 3329307"/>
              <a:gd name="connsiteX0" fmla="*/ 495 w 5046504"/>
              <a:gd name="connsiteY0" fmla="*/ 434243 h 3329307"/>
              <a:gd name="connsiteX1" fmla="*/ 434738 w 5046504"/>
              <a:gd name="connsiteY1" fmla="*/ 0 h 3329307"/>
              <a:gd name="connsiteX2" fmla="*/ 4610605 w 5046504"/>
              <a:gd name="connsiteY2" fmla="*/ 0 h 3329307"/>
              <a:gd name="connsiteX3" fmla="*/ 5044848 w 5046504"/>
              <a:gd name="connsiteY3" fmla="*/ 434243 h 3329307"/>
              <a:gd name="connsiteX4" fmla="*/ 5044848 w 5046504"/>
              <a:gd name="connsiteY4" fmla="*/ 2171164 h 3329307"/>
              <a:gd name="connsiteX5" fmla="*/ 1270505 w 5046504"/>
              <a:gd name="connsiteY5" fmla="*/ 2567307 h 3329307"/>
              <a:gd name="connsiteX6" fmla="*/ 218838 w 5046504"/>
              <a:gd name="connsiteY6" fmla="*/ 3329307 h 3329307"/>
              <a:gd name="connsiteX7" fmla="*/ 495 w 5046504"/>
              <a:gd name="connsiteY7" fmla="*/ 2171164 h 3329307"/>
              <a:gd name="connsiteX8" fmla="*/ 495 w 5046504"/>
              <a:gd name="connsiteY8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1990927 w 5044848"/>
              <a:gd name="connsiteY5" fmla="*/ 2752507 h 3329307"/>
              <a:gd name="connsiteX6" fmla="*/ 1270505 w 5044848"/>
              <a:gd name="connsiteY6" fmla="*/ 2567307 h 3329307"/>
              <a:gd name="connsiteX7" fmla="*/ 218838 w 5044848"/>
              <a:gd name="connsiteY7" fmla="*/ 3329307 h 3329307"/>
              <a:gd name="connsiteX8" fmla="*/ 495 w 5044848"/>
              <a:gd name="connsiteY8" fmla="*/ 2171164 h 3329307"/>
              <a:gd name="connsiteX9" fmla="*/ 495 w 5044848"/>
              <a:gd name="connsiteY9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1990927 w 5044848"/>
              <a:gd name="connsiteY5" fmla="*/ 2752507 h 3329307"/>
              <a:gd name="connsiteX6" fmla="*/ 1270505 w 5044848"/>
              <a:gd name="connsiteY6" fmla="*/ 2567307 h 3329307"/>
              <a:gd name="connsiteX7" fmla="*/ 218838 w 5044848"/>
              <a:gd name="connsiteY7" fmla="*/ 3329307 h 3329307"/>
              <a:gd name="connsiteX8" fmla="*/ 495 w 5044848"/>
              <a:gd name="connsiteY8" fmla="*/ 2171164 h 3329307"/>
              <a:gd name="connsiteX9" fmla="*/ 495 w 5044848"/>
              <a:gd name="connsiteY9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1990927 w 5044848"/>
              <a:gd name="connsiteY5" fmla="*/ 2752507 h 3329307"/>
              <a:gd name="connsiteX6" fmla="*/ 1270505 w 5044848"/>
              <a:gd name="connsiteY6" fmla="*/ 2567307 h 3329307"/>
              <a:gd name="connsiteX7" fmla="*/ 218838 w 5044848"/>
              <a:gd name="connsiteY7" fmla="*/ 3329307 h 3329307"/>
              <a:gd name="connsiteX8" fmla="*/ 495 w 5044848"/>
              <a:gd name="connsiteY8" fmla="*/ 2171164 h 3329307"/>
              <a:gd name="connsiteX9" fmla="*/ 495 w 5044848"/>
              <a:gd name="connsiteY9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69027 w 5044848"/>
              <a:gd name="connsiteY5" fmla="*/ 2498507 h 3329307"/>
              <a:gd name="connsiteX6" fmla="*/ 1990927 w 5044848"/>
              <a:gd name="connsiteY6" fmla="*/ 2752507 h 3329307"/>
              <a:gd name="connsiteX7" fmla="*/ 1270505 w 5044848"/>
              <a:gd name="connsiteY7" fmla="*/ 256730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69027 w 5044848"/>
              <a:gd name="connsiteY5" fmla="*/ 2498507 h 3329307"/>
              <a:gd name="connsiteX6" fmla="*/ 1990927 w 5044848"/>
              <a:gd name="connsiteY6" fmla="*/ 2752507 h 3329307"/>
              <a:gd name="connsiteX7" fmla="*/ 1270505 w 5044848"/>
              <a:gd name="connsiteY7" fmla="*/ 256730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69027 w 5044848"/>
              <a:gd name="connsiteY5" fmla="*/ 2498507 h 3329307"/>
              <a:gd name="connsiteX6" fmla="*/ 1990927 w 5044848"/>
              <a:gd name="connsiteY6" fmla="*/ 2752507 h 3329307"/>
              <a:gd name="connsiteX7" fmla="*/ 1270505 w 5044848"/>
              <a:gd name="connsiteY7" fmla="*/ 256730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69027 w 5044848"/>
              <a:gd name="connsiteY5" fmla="*/ 2498507 h 3329307"/>
              <a:gd name="connsiteX6" fmla="*/ 1990927 w 5044848"/>
              <a:gd name="connsiteY6" fmla="*/ 2752507 h 3329307"/>
              <a:gd name="connsiteX7" fmla="*/ 1270505 w 5044848"/>
              <a:gd name="connsiteY7" fmla="*/ 256730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69027 w 5044848"/>
              <a:gd name="connsiteY5" fmla="*/ 2498507 h 3329307"/>
              <a:gd name="connsiteX6" fmla="*/ 1990927 w 5044848"/>
              <a:gd name="connsiteY6" fmla="*/ 2752507 h 3329307"/>
              <a:gd name="connsiteX7" fmla="*/ 1276855 w 5044848"/>
              <a:gd name="connsiteY7" fmla="*/ 256730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69027 w 5044848"/>
              <a:gd name="connsiteY5" fmla="*/ 2498507 h 3329307"/>
              <a:gd name="connsiteX6" fmla="*/ 1990927 w 5044848"/>
              <a:gd name="connsiteY6" fmla="*/ 2752507 h 3329307"/>
              <a:gd name="connsiteX7" fmla="*/ 1276855 w 5044848"/>
              <a:gd name="connsiteY7" fmla="*/ 256730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69027 w 5044848"/>
              <a:gd name="connsiteY5" fmla="*/ 2498507 h 3329307"/>
              <a:gd name="connsiteX6" fmla="*/ 1990927 w 5044848"/>
              <a:gd name="connsiteY6" fmla="*/ 2752507 h 3329307"/>
              <a:gd name="connsiteX7" fmla="*/ 1276855 w 5044848"/>
              <a:gd name="connsiteY7" fmla="*/ 256730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69027 w 5044848"/>
              <a:gd name="connsiteY5" fmla="*/ 2498507 h 3329307"/>
              <a:gd name="connsiteX6" fmla="*/ 1990927 w 5044848"/>
              <a:gd name="connsiteY6" fmla="*/ 2752507 h 3329307"/>
              <a:gd name="connsiteX7" fmla="*/ 1276855 w 5044848"/>
              <a:gd name="connsiteY7" fmla="*/ 256730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69027 w 5044848"/>
              <a:gd name="connsiteY5" fmla="*/ 2498507 h 3329307"/>
              <a:gd name="connsiteX6" fmla="*/ 1990927 w 5044848"/>
              <a:gd name="connsiteY6" fmla="*/ 2752507 h 3329307"/>
              <a:gd name="connsiteX7" fmla="*/ 1292730 w 5044848"/>
              <a:gd name="connsiteY7" fmla="*/ 262445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69027 w 5044848"/>
              <a:gd name="connsiteY5" fmla="*/ 2498507 h 3329307"/>
              <a:gd name="connsiteX6" fmla="*/ 1990927 w 5044848"/>
              <a:gd name="connsiteY6" fmla="*/ 2752507 h 3329307"/>
              <a:gd name="connsiteX7" fmla="*/ 1292730 w 5044848"/>
              <a:gd name="connsiteY7" fmla="*/ 262445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69027 w 5044848"/>
              <a:gd name="connsiteY5" fmla="*/ 2498507 h 3329307"/>
              <a:gd name="connsiteX6" fmla="*/ 1990927 w 5044848"/>
              <a:gd name="connsiteY6" fmla="*/ 2752507 h 3329307"/>
              <a:gd name="connsiteX7" fmla="*/ 1295905 w 5044848"/>
              <a:gd name="connsiteY7" fmla="*/ 265620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69027 w 5044848"/>
              <a:gd name="connsiteY5" fmla="*/ 2498507 h 3329307"/>
              <a:gd name="connsiteX6" fmla="*/ 1990927 w 5044848"/>
              <a:gd name="connsiteY6" fmla="*/ 2752507 h 3329307"/>
              <a:gd name="connsiteX7" fmla="*/ 1295905 w 5044848"/>
              <a:gd name="connsiteY7" fmla="*/ 265620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75377 w 5044848"/>
              <a:gd name="connsiteY5" fmla="*/ 2431832 h 3329307"/>
              <a:gd name="connsiteX6" fmla="*/ 1990927 w 5044848"/>
              <a:gd name="connsiteY6" fmla="*/ 2752507 h 3329307"/>
              <a:gd name="connsiteX7" fmla="*/ 1295905 w 5044848"/>
              <a:gd name="connsiteY7" fmla="*/ 265620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75377 w 5044848"/>
              <a:gd name="connsiteY5" fmla="*/ 2431832 h 3329307"/>
              <a:gd name="connsiteX6" fmla="*/ 1990927 w 5044848"/>
              <a:gd name="connsiteY6" fmla="*/ 2752507 h 3329307"/>
              <a:gd name="connsiteX7" fmla="*/ 1295905 w 5044848"/>
              <a:gd name="connsiteY7" fmla="*/ 265620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  <a:gd name="connsiteX0" fmla="*/ 495 w 5044848"/>
              <a:gd name="connsiteY0" fmla="*/ 434243 h 3329307"/>
              <a:gd name="connsiteX1" fmla="*/ 434738 w 5044848"/>
              <a:gd name="connsiteY1" fmla="*/ 0 h 3329307"/>
              <a:gd name="connsiteX2" fmla="*/ 4610605 w 5044848"/>
              <a:gd name="connsiteY2" fmla="*/ 0 h 3329307"/>
              <a:gd name="connsiteX3" fmla="*/ 5044848 w 5044848"/>
              <a:gd name="connsiteY3" fmla="*/ 434243 h 3329307"/>
              <a:gd name="connsiteX4" fmla="*/ 5044848 w 5044848"/>
              <a:gd name="connsiteY4" fmla="*/ 2171164 h 3329307"/>
              <a:gd name="connsiteX5" fmla="*/ 4575377 w 5044848"/>
              <a:gd name="connsiteY5" fmla="*/ 2431832 h 3329307"/>
              <a:gd name="connsiteX6" fmla="*/ 1990927 w 5044848"/>
              <a:gd name="connsiteY6" fmla="*/ 2752507 h 3329307"/>
              <a:gd name="connsiteX7" fmla="*/ 1295905 w 5044848"/>
              <a:gd name="connsiteY7" fmla="*/ 2656207 h 3329307"/>
              <a:gd name="connsiteX8" fmla="*/ 218838 w 5044848"/>
              <a:gd name="connsiteY8" fmla="*/ 3329307 h 3329307"/>
              <a:gd name="connsiteX9" fmla="*/ 495 w 5044848"/>
              <a:gd name="connsiteY9" fmla="*/ 2171164 h 3329307"/>
              <a:gd name="connsiteX10" fmla="*/ 495 w 5044848"/>
              <a:gd name="connsiteY10" fmla="*/ 434243 h 332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44848" h="3329307">
                <a:moveTo>
                  <a:pt x="495" y="434243"/>
                </a:moveTo>
                <a:cubicBezTo>
                  <a:pt x="495" y="194417"/>
                  <a:pt x="194912" y="0"/>
                  <a:pt x="434738" y="0"/>
                </a:cubicBezTo>
                <a:lnTo>
                  <a:pt x="4610605" y="0"/>
                </a:lnTo>
                <a:cubicBezTo>
                  <a:pt x="4850431" y="0"/>
                  <a:pt x="5044848" y="194417"/>
                  <a:pt x="5044848" y="434243"/>
                </a:cubicBezTo>
                <a:lnTo>
                  <a:pt x="5044848" y="2171164"/>
                </a:lnTo>
                <a:cubicBezTo>
                  <a:pt x="4990945" y="2479225"/>
                  <a:pt x="4658914" y="2836592"/>
                  <a:pt x="4575377" y="2431832"/>
                </a:cubicBezTo>
                <a:cubicBezTo>
                  <a:pt x="4460090" y="1957222"/>
                  <a:pt x="2566081" y="2705057"/>
                  <a:pt x="1990927" y="2752507"/>
                </a:cubicBezTo>
                <a:cubicBezTo>
                  <a:pt x="1361870" y="2818531"/>
                  <a:pt x="1576436" y="2294432"/>
                  <a:pt x="1295905" y="2656207"/>
                </a:cubicBezTo>
                <a:cubicBezTo>
                  <a:pt x="719924" y="3443607"/>
                  <a:pt x="569394" y="2097407"/>
                  <a:pt x="218838" y="3329307"/>
                </a:cubicBezTo>
                <a:cubicBezTo>
                  <a:pt x="-20988" y="3329307"/>
                  <a:pt x="495" y="2410990"/>
                  <a:pt x="495" y="2171164"/>
                </a:cubicBezTo>
                <a:lnTo>
                  <a:pt x="495" y="434243"/>
                </a:lnTo>
                <a:close/>
              </a:path>
            </a:pathLst>
          </a:custGeom>
          <a:gradFill flip="none" rotWithShape="1">
            <a:gsLst>
              <a:gs pos="0">
                <a:srgbClr val="E26E43"/>
              </a:gs>
              <a:gs pos="100000">
                <a:srgbClr val="F8CE0E"/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3" name="Rectangle: Rounded Corners 18">
            <a:extLst>
              <a:ext uri="{FF2B5EF4-FFF2-40B4-BE49-F238E27FC236}">
                <a16:creationId xmlns:a16="http://schemas.microsoft.com/office/drawing/2014/main" id="{B589F44B-6C26-FA50-50CF-CE2F7A4936B9}"/>
              </a:ext>
            </a:extLst>
          </p:cNvPr>
          <p:cNvSpPr/>
          <p:nvPr/>
        </p:nvSpPr>
        <p:spPr>
          <a:xfrm rot="10800000">
            <a:off x="994482" y="30621484"/>
            <a:ext cx="11084935" cy="5374372"/>
          </a:xfrm>
          <a:custGeom>
            <a:avLst/>
            <a:gdLst>
              <a:gd name="connsiteX0" fmla="*/ 0 w 11082993"/>
              <a:gd name="connsiteY0" fmla="*/ 963885 h 3864660"/>
              <a:gd name="connsiteX1" fmla="*/ 963885 w 11082993"/>
              <a:gd name="connsiteY1" fmla="*/ 0 h 3864660"/>
              <a:gd name="connsiteX2" fmla="*/ 10119108 w 11082993"/>
              <a:gd name="connsiteY2" fmla="*/ 0 h 3864660"/>
              <a:gd name="connsiteX3" fmla="*/ 11082993 w 11082993"/>
              <a:gd name="connsiteY3" fmla="*/ 963885 h 3864660"/>
              <a:gd name="connsiteX4" fmla="*/ 11082993 w 11082993"/>
              <a:gd name="connsiteY4" fmla="*/ 2900775 h 3864660"/>
              <a:gd name="connsiteX5" fmla="*/ 10119108 w 11082993"/>
              <a:gd name="connsiteY5" fmla="*/ 3864660 h 3864660"/>
              <a:gd name="connsiteX6" fmla="*/ 963885 w 11082993"/>
              <a:gd name="connsiteY6" fmla="*/ 3864660 h 3864660"/>
              <a:gd name="connsiteX7" fmla="*/ 0 w 11082993"/>
              <a:gd name="connsiteY7" fmla="*/ 2900775 h 3864660"/>
              <a:gd name="connsiteX8" fmla="*/ 0 w 11082993"/>
              <a:gd name="connsiteY8" fmla="*/ 963885 h 3864660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2872 w 11085865"/>
              <a:gd name="connsiteY0" fmla="*/ 963885 h 5345797"/>
              <a:gd name="connsiteX1" fmla="*/ 966757 w 11085865"/>
              <a:gd name="connsiteY1" fmla="*/ 0 h 5345797"/>
              <a:gd name="connsiteX2" fmla="*/ 10121980 w 11085865"/>
              <a:gd name="connsiteY2" fmla="*/ 0 h 5345797"/>
              <a:gd name="connsiteX3" fmla="*/ 11085865 w 11085865"/>
              <a:gd name="connsiteY3" fmla="*/ 963885 h 5345797"/>
              <a:gd name="connsiteX4" fmla="*/ 11085865 w 11085865"/>
              <a:gd name="connsiteY4" fmla="*/ 2900775 h 5345797"/>
              <a:gd name="connsiteX5" fmla="*/ 10121980 w 11085865"/>
              <a:gd name="connsiteY5" fmla="*/ 3864660 h 5345797"/>
              <a:gd name="connsiteX6" fmla="*/ 466695 w 11085865"/>
              <a:gd name="connsiteY6" fmla="*/ 5345797 h 5345797"/>
              <a:gd name="connsiteX7" fmla="*/ 2872 w 11085865"/>
              <a:gd name="connsiteY7" fmla="*/ 2900775 h 5345797"/>
              <a:gd name="connsiteX8" fmla="*/ 2872 w 11085865"/>
              <a:gd name="connsiteY8" fmla="*/ 963885 h 5345797"/>
              <a:gd name="connsiteX0" fmla="*/ 1942 w 11084935"/>
              <a:gd name="connsiteY0" fmla="*/ 963885 h 5374372"/>
              <a:gd name="connsiteX1" fmla="*/ 965827 w 11084935"/>
              <a:gd name="connsiteY1" fmla="*/ 0 h 5374372"/>
              <a:gd name="connsiteX2" fmla="*/ 10121050 w 11084935"/>
              <a:gd name="connsiteY2" fmla="*/ 0 h 5374372"/>
              <a:gd name="connsiteX3" fmla="*/ 11084935 w 11084935"/>
              <a:gd name="connsiteY3" fmla="*/ 963885 h 5374372"/>
              <a:gd name="connsiteX4" fmla="*/ 11084935 w 11084935"/>
              <a:gd name="connsiteY4" fmla="*/ 2900775 h 5374372"/>
              <a:gd name="connsiteX5" fmla="*/ 10121050 w 11084935"/>
              <a:gd name="connsiteY5" fmla="*/ 3864660 h 5374372"/>
              <a:gd name="connsiteX6" fmla="*/ 475290 w 11084935"/>
              <a:gd name="connsiteY6" fmla="*/ 5374372 h 5374372"/>
              <a:gd name="connsiteX7" fmla="*/ 1942 w 11084935"/>
              <a:gd name="connsiteY7" fmla="*/ 2900775 h 5374372"/>
              <a:gd name="connsiteX8" fmla="*/ 1942 w 11084935"/>
              <a:gd name="connsiteY8" fmla="*/ 963885 h 537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4935" h="5374372">
                <a:moveTo>
                  <a:pt x="1942" y="963885"/>
                </a:moveTo>
                <a:cubicBezTo>
                  <a:pt x="1942" y="431546"/>
                  <a:pt x="433488" y="0"/>
                  <a:pt x="965827" y="0"/>
                </a:cubicBezTo>
                <a:lnTo>
                  <a:pt x="10121050" y="0"/>
                </a:lnTo>
                <a:cubicBezTo>
                  <a:pt x="10653389" y="0"/>
                  <a:pt x="11084935" y="431546"/>
                  <a:pt x="11084935" y="963885"/>
                </a:cubicBezTo>
                <a:lnTo>
                  <a:pt x="11084935" y="2900775"/>
                </a:lnTo>
                <a:cubicBezTo>
                  <a:pt x="11084935" y="3433114"/>
                  <a:pt x="10653389" y="3864660"/>
                  <a:pt x="10121050" y="3864660"/>
                </a:cubicBezTo>
                <a:cubicBezTo>
                  <a:pt x="7069309" y="3864660"/>
                  <a:pt x="550468" y="3516997"/>
                  <a:pt x="475290" y="5374372"/>
                </a:cubicBezTo>
                <a:cubicBezTo>
                  <a:pt x="-57049" y="5374372"/>
                  <a:pt x="1942" y="3433114"/>
                  <a:pt x="1942" y="2900775"/>
                </a:cubicBezTo>
                <a:lnTo>
                  <a:pt x="1942" y="963885"/>
                </a:lnTo>
                <a:close/>
              </a:path>
            </a:pathLst>
          </a:cu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8" name="Rectangle: Rounded Corners 18">
            <a:extLst>
              <a:ext uri="{FF2B5EF4-FFF2-40B4-BE49-F238E27FC236}">
                <a16:creationId xmlns:a16="http://schemas.microsoft.com/office/drawing/2014/main" id="{B99D243E-7D8B-AA2A-44A5-994CB1388EFC}"/>
              </a:ext>
            </a:extLst>
          </p:cNvPr>
          <p:cNvSpPr/>
          <p:nvPr/>
        </p:nvSpPr>
        <p:spPr>
          <a:xfrm>
            <a:off x="1048831" y="27554434"/>
            <a:ext cx="11084935" cy="5374372"/>
          </a:xfrm>
          <a:custGeom>
            <a:avLst/>
            <a:gdLst>
              <a:gd name="connsiteX0" fmla="*/ 0 w 11082993"/>
              <a:gd name="connsiteY0" fmla="*/ 963885 h 3864660"/>
              <a:gd name="connsiteX1" fmla="*/ 963885 w 11082993"/>
              <a:gd name="connsiteY1" fmla="*/ 0 h 3864660"/>
              <a:gd name="connsiteX2" fmla="*/ 10119108 w 11082993"/>
              <a:gd name="connsiteY2" fmla="*/ 0 h 3864660"/>
              <a:gd name="connsiteX3" fmla="*/ 11082993 w 11082993"/>
              <a:gd name="connsiteY3" fmla="*/ 963885 h 3864660"/>
              <a:gd name="connsiteX4" fmla="*/ 11082993 w 11082993"/>
              <a:gd name="connsiteY4" fmla="*/ 2900775 h 3864660"/>
              <a:gd name="connsiteX5" fmla="*/ 10119108 w 11082993"/>
              <a:gd name="connsiteY5" fmla="*/ 3864660 h 3864660"/>
              <a:gd name="connsiteX6" fmla="*/ 963885 w 11082993"/>
              <a:gd name="connsiteY6" fmla="*/ 3864660 h 3864660"/>
              <a:gd name="connsiteX7" fmla="*/ 0 w 11082993"/>
              <a:gd name="connsiteY7" fmla="*/ 2900775 h 3864660"/>
              <a:gd name="connsiteX8" fmla="*/ 0 w 11082993"/>
              <a:gd name="connsiteY8" fmla="*/ 963885 h 3864660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2872 w 11085865"/>
              <a:gd name="connsiteY0" fmla="*/ 963885 h 5345797"/>
              <a:gd name="connsiteX1" fmla="*/ 966757 w 11085865"/>
              <a:gd name="connsiteY1" fmla="*/ 0 h 5345797"/>
              <a:gd name="connsiteX2" fmla="*/ 10121980 w 11085865"/>
              <a:gd name="connsiteY2" fmla="*/ 0 h 5345797"/>
              <a:gd name="connsiteX3" fmla="*/ 11085865 w 11085865"/>
              <a:gd name="connsiteY3" fmla="*/ 963885 h 5345797"/>
              <a:gd name="connsiteX4" fmla="*/ 11085865 w 11085865"/>
              <a:gd name="connsiteY4" fmla="*/ 2900775 h 5345797"/>
              <a:gd name="connsiteX5" fmla="*/ 10121980 w 11085865"/>
              <a:gd name="connsiteY5" fmla="*/ 3864660 h 5345797"/>
              <a:gd name="connsiteX6" fmla="*/ 466695 w 11085865"/>
              <a:gd name="connsiteY6" fmla="*/ 5345797 h 5345797"/>
              <a:gd name="connsiteX7" fmla="*/ 2872 w 11085865"/>
              <a:gd name="connsiteY7" fmla="*/ 2900775 h 5345797"/>
              <a:gd name="connsiteX8" fmla="*/ 2872 w 11085865"/>
              <a:gd name="connsiteY8" fmla="*/ 963885 h 5345797"/>
              <a:gd name="connsiteX0" fmla="*/ 1942 w 11084935"/>
              <a:gd name="connsiteY0" fmla="*/ 963885 h 5374372"/>
              <a:gd name="connsiteX1" fmla="*/ 965827 w 11084935"/>
              <a:gd name="connsiteY1" fmla="*/ 0 h 5374372"/>
              <a:gd name="connsiteX2" fmla="*/ 10121050 w 11084935"/>
              <a:gd name="connsiteY2" fmla="*/ 0 h 5374372"/>
              <a:gd name="connsiteX3" fmla="*/ 11084935 w 11084935"/>
              <a:gd name="connsiteY3" fmla="*/ 963885 h 5374372"/>
              <a:gd name="connsiteX4" fmla="*/ 11084935 w 11084935"/>
              <a:gd name="connsiteY4" fmla="*/ 2900775 h 5374372"/>
              <a:gd name="connsiteX5" fmla="*/ 10121050 w 11084935"/>
              <a:gd name="connsiteY5" fmla="*/ 3864660 h 5374372"/>
              <a:gd name="connsiteX6" fmla="*/ 475290 w 11084935"/>
              <a:gd name="connsiteY6" fmla="*/ 5374372 h 5374372"/>
              <a:gd name="connsiteX7" fmla="*/ 1942 w 11084935"/>
              <a:gd name="connsiteY7" fmla="*/ 2900775 h 5374372"/>
              <a:gd name="connsiteX8" fmla="*/ 1942 w 11084935"/>
              <a:gd name="connsiteY8" fmla="*/ 963885 h 537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4935" h="5374372">
                <a:moveTo>
                  <a:pt x="1942" y="963885"/>
                </a:moveTo>
                <a:cubicBezTo>
                  <a:pt x="1942" y="431546"/>
                  <a:pt x="433488" y="0"/>
                  <a:pt x="965827" y="0"/>
                </a:cubicBezTo>
                <a:lnTo>
                  <a:pt x="10121050" y="0"/>
                </a:lnTo>
                <a:cubicBezTo>
                  <a:pt x="10653389" y="0"/>
                  <a:pt x="11084935" y="431546"/>
                  <a:pt x="11084935" y="963885"/>
                </a:cubicBezTo>
                <a:lnTo>
                  <a:pt x="11084935" y="2900775"/>
                </a:lnTo>
                <a:cubicBezTo>
                  <a:pt x="11084935" y="3433114"/>
                  <a:pt x="10653389" y="3864660"/>
                  <a:pt x="10121050" y="3864660"/>
                </a:cubicBezTo>
                <a:cubicBezTo>
                  <a:pt x="7069309" y="3864660"/>
                  <a:pt x="550468" y="3516997"/>
                  <a:pt x="475290" y="5374372"/>
                </a:cubicBezTo>
                <a:cubicBezTo>
                  <a:pt x="-57049" y="5374372"/>
                  <a:pt x="1942" y="3433114"/>
                  <a:pt x="1942" y="2900775"/>
                </a:cubicBezTo>
                <a:lnTo>
                  <a:pt x="1942" y="963885"/>
                </a:lnTo>
                <a:close/>
              </a:path>
            </a:pathLst>
          </a:cu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F0FD256B-4334-7096-08E0-CD2EA7BC57D3}"/>
              </a:ext>
            </a:extLst>
          </p:cNvPr>
          <p:cNvSpPr/>
          <p:nvPr/>
        </p:nvSpPr>
        <p:spPr>
          <a:xfrm rot="16200000">
            <a:off x="-956512" y="17561814"/>
            <a:ext cx="2195145" cy="282118"/>
          </a:xfrm>
          <a:custGeom>
            <a:avLst/>
            <a:gdLst>
              <a:gd name="connsiteX0" fmla="*/ 0 w 2332920"/>
              <a:gd name="connsiteY0" fmla="*/ 154787 h 372031"/>
              <a:gd name="connsiteX1" fmla="*/ 154787 w 2332920"/>
              <a:gd name="connsiteY1" fmla="*/ 0 h 372031"/>
              <a:gd name="connsiteX2" fmla="*/ 2178133 w 2332920"/>
              <a:gd name="connsiteY2" fmla="*/ 0 h 372031"/>
              <a:gd name="connsiteX3" fmla="*/ 2332920 w 2332920"/>
              <a:gd name="connsiteY3" fmla="*/ 154787 h 372031"/>
              <a:gd name="connsiteX4" fmla="*/ 2332920 w 2332920"/>
              <a:gd name="connsiteY4" fmla="*/ 217244 h 372031"/>
              <a:gd name="connsiteX5" fmla="*/ 2178133 w 2332920"/>
              <a:gd name="connsiteY5" fmla="*/ 372031 h 372031"/>
              <a:gd name="connsiteX6" fmla="*/ 154787 w 2332920"/>
              <a:gd name="connsiteY6" fmla="*/ 372031 h 372031"/>
              <a:gd name="connsiteX7" fmla="*/ 0 w 2332920"/>
              <a:gd name="connsiteY7" fmla="*/ 217244 h 372031"/>
              <a:gd name="connsiteX8" fmla="*/ 0 w 2332920"/>
              <a:gd name="connsiteY8" fmla="*/ 154787 h 372031"/>
              <a:gd name="connsiteX0" fmla="*/ 0 w 2392362"/>
              <a:gd name="connsiteY0" fmla="*/ 154787 h 372031"/>
              <a:gd name="connsiteX1" fmla="*/ 154787 w 2392362"/>
              <a:gd name="connsiteY1" fmla="*/ 0 h 372031"/>
              <a:gd name="connsiteX2" fmla="*/ 2178133 w 2392362"/>
              <a:gd name="connsiteY2" fmla="*/ 0 h 372031"/>
              <a:gd name="connsiteX3" fmla="*/ 2332920 w 2392362"/>
              <a:gd name="connsiteY3" fmla="*/ 217244 h 372031"/>
              <a:gd name="connsiteX4" fmla="*/ 2178133 w 2392362"/>
              <a:gd name="connsiteY4" fmla="*/ 372031 h 372031"/>
              <a:gd name="connsiteX5" fmla="*/ 154787 w 2392362"/>
              <a:gd name="connsiteY5" fmla="*/ 372031 h 372031"/>
              <a:gd name="connsiteX6" fmla="*/ 0 w 2392362"/>
              <a:gd name="connsiteY6" fmla="*/ 217244 h 372031"/>
              <a:gd name="connsiteX7" fmla="*/ 0 w 2392362"/>
              <a:gd name="connsiteY7" fmla="*/ 154787 h 372031"/>
              <a:gd name="connsiteX0" fmla="*/ 0 w 2332920"/>
              <a:gd name="connsiteY0" fmla="*/ 154787 h 372031"/>
              <a:gd name="connsiteX1" fmla="*/ 154787 w 2332920"/>
              <a:gd name="connsiteY1" fmla="*/ 0 h 372031"/>
              <a:gd name="connsiteX2" fmla="*/ 2332920 w 2332920"/>
              <a:gd name="connsiteY2" fmla="*/ 217244 h 372031"/>
              <a:gd name="connsiteX3" fmla="*/ 2178133 w 2332920"/>
              <a:gd name="connsiteY3" fmla="*/ 372031 h 372031"/>
              <a:gd name="connsiteX4" fmla="*/ 154787 w 2332920"/>
              <a:gd name="connsiteY4" fmla="*/ 372031 h 372031"/>
              <a:gd name="connsiteX5" fmla="*/ 0 w 2332920"/>
              <a:gd name="connsiteY5" fmla="*/ 217244 h 372031"/>
              <a:gd name="connsiteX6" fmla="*/ 0 w 2332920"/>
              <a:gd name="connsiteY6" fmla="*/ 154787 h 372031"/>
              <a:gd name="connsiteX0" fmla="*/ 0 w 2332920"/>
              <a:gd name="connsiteY0" fmla="*/ 0 h 217244"/>
              <a:gd name="connsiteX1" fmla="*/ 2332920 w 2332920"/>
              <a:gd name="connsiteY1" fmla="*/ 62457 h 217244"/>
              <a:gd name="connsiteX2" fmla="*/ 2178133 w 2332920"/>
              <a:gd name="connsiteY2" fmla="*/ 217244 h 217244"/>
              <a:gd name="connsiteX3" fmla="*/ 154787 w 2332920"/>
              <a:gd name="connsiteY3" fmla="*/ 217244 h 217244"/>
              <a:gd name="connsiteX4" fmla="*/ 0 w 2332920"/>
              <a:gd name="connsiteY4" fmla="*/ 62457 h 217244"/>
              <a:gd name="connsiteX5" fmla="*/ 0 w 2332920"/>
              <a:gd name="connsiteY5" fmla="*/ 0 h 217244"/>
              <a:gd name="connsiteX0" fmla="*/ 0 w 2332920"/>
              <a:gd name="connsiteY0" fmla="*/ 0 h 154787"/>
              <a:gd name="connsiteX1" fmla="*/ 2332920 w 2332920"/>
              <a:gd name="connsiteY1" fmla="*/ 0 h 154787"/>
              <a:gd name="connsiteX2" fmla="*/ 2178133 w 2332920"/>
              <a:gd name="connsiteY2" fmla="*/ 154787 h 154787"/>
              <a:gd name="connsiteX3" fmla="*/ 154787 w 2332920"/>
              <a:gd name="connsiteY3" fmla="*/ 154787 h 154787"/>
              <a:gd name="connsiteX4" fmla="*/ 0 w 2332920"/>
              <a:gd name="connsiteY4" fmla="*/ 0 h 15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2920" h="154787">
                <a:moveTo>
                  <a:pt x="0" y="0"/>
                </a:moveTo>
                <a:lnTo>
                  <a:pt x="2332920" y="0"/>
                </a:lnTo>
                <a:cubicBezTo>
                  <a:pt x="2332920" y="85486"/>
                  <a:pt x="2263619" y="154787"/>
                  <a:pt x="2178133" y="154787"/>
                </a:cubicBezTo>
                <a:lnTo>
                  <a:pt x="154787" y="154787"/>
                </a:lnTo>
                <a:cubicBezTo>
                  <a:pt x="69301" y="154787"/>
                  <a:pt x="0" y="85486"/>
                  <a:pt x="0" y="0"/>
                </a:cubicBezTo>
                <a:close/>
              </a:path>
            </a:pathLst>
          </a:custGeom>
          <a:gradFill flip="none" rotWithShape="0">
            <a:gsLst>
              <a:gs pos="25000">
                <a:srgbClr val="E26E43"/>
              </a:gs>
              <a:gs pos="100000">
                <a:srgbClr val="F8CE0E"/>
              </a:gs>
            </a:gsLst>
            <a:lin ang="2700000" scaled="0"/>
            <a:tileRect/>
          </a:gradFill>
          <a:ln>
            <a:noFill/>
          </a:ln>
          <a:effectLst>
            <a:glow>
              <a:schemeClr val="accent1"/>
            </a:glow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C30CA2-5874-1C25-30FA-1D01F7C45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224" y="40103586"/>
            <a:ext cx="5190476" cy="436190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318432-0BEF-0BB0-368F-9688AEF982EA}"/>
              </a:ext>
            </a:extLst>
          </p:cNvPr>
          <p:cNvSpPr/>
          <p:nvPr/>
        </p:nvSpPr>
        <p:spPr>
          <a:xfrm rot="8100000">
            <a:off x="4518294" y="41680184"/>
            <a:ext cx="4456002" cy="365760"/>
          </a:xfrm>
          <a:prstGeom prst="roundRect">
            <a:avLst>
              <a:gd name="adj" fmla="val 41606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DFF1AF-998C-0A7E-88A9-3BFAFEDE2BC7}"/>
              </a:ext>
            </a:extLst>
          </p:cNvPr>
          <p:cNvSpPr/>
          <p:nvPr/>
        </p:nvSpPr>
        <p:spPr>
          <a:xfrm rot="2700000">
            <a:off x="4512431" y="41742967"/>
            <a:ext cx="4461549" cy="365760"/>
          </a:xfrm>
          <a:prstGeom prst="roundRect">
            <a:avLst>
              <a:gd name="adj" fmla="val 41606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1B42C90B-ABFE-62AF-8D12-C8731EE6B1A2}"/>
              </a:ext>
            </a:extLst>
          </p:cNvPr>
          <p:cNvSpPr/>
          <p:nvPr/>
        </p:nvSpPr>
        <p:spPr>
          <a:xfrm>
            <a:off x="5230784" y="40288460"/>
            <a:ext cx="3006305" cy="3149208"/>
          </a:xfrm>
          <a:prstGeom prst="donut">
            <a:avLst>
              <a:gd name="adj" fmla="val 90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2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774F61-B5DA-ECA9-18CB-6C7A26A9284D}"/>
              </a:ext>
            </a:extLst>
          </p:cNvPr>
          <p:cNvSpPr/>
          <p:nvPr/>
        </p:nvSpPr>
        <p:spPr>
          <a:xfrm>
            <a:off x="-5" y="-7258"/>
            <a:ext cx="13166725" cy="51213657"/>
          </a:xfrm>
          <a:prstGeom prst="roundRect">
            <a:avLst>
              <a:gd name="adj" fmla="val 2865"/>
            </a:avLst>
          </a:prstGeom>
          <a:gradFill flip="none" rotWithShape="1">
            <a:gsLst>
              <a:gs pos="0">
                <a:srgbClr val="F8CE0E"/>
              </a:gs>
              <a:gs pos="69944">
                <a:srgbClr val="F8CE0E"/>
              </a:gs>
              <a:gs pos="27400">
                <a:srgbClr val="E26E43"/>
              </a:gs>
              <a:gs pos="100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E317DD3-AD10-0E80-645B-1E9C779D654B}"/>
              </a:ext>
            </a:extLst>
          </p:cNvPr>
          <p:cNvGrpSpPr/>
          <p:nvPr/>
        </p:nvGrpSpPr>
        <p:grpSpPr>
          <a:xfrm>
            <a:off x="-812408" y="-1011362"/>
            <a:ext cx="3425200" cy="3353302"/>
            <a:chOff x="-812396" y="-1004104"/>
            <a:chExt cx="3425200" cy="3163492"/>
          </a:xfrm>
        </p:grpSpPr>
        <p:sp>
          <p:nvSpPr>
            <p:cNvPr id="97" name="Explosion: 8 Points 96">
              <a:extLst>
                <a:ext uri="{FF2B5EF4-FFF2-40B4-BE49-F238E27FC236}">
                  <a16:creationId xmlns:a16="http://schemas.microsoft.com/office/drawing/2014/main" id="{16647E5C-DAEA-4AA7-F336-F970041A3969}"/>
                </a:ext>
              </a:extLst>
            </p:cNvPr>
            <p:cNvSpPr/>
            <p:nvPr/>
          </p:nvSpPr>
          <p:spPr>
            <a:xfrm>
              <a:off x="-812396" y="-1004104"/>
              <a:ext cx="3425200" cy="3163492"/>
            </a:xfrm>
            <a:prstGeom prst="irregularSeal1">
              <a:avLst/>
            </a:prstGeom>
            <a:gradFill>
              <a:gsLst>
                <a:gs pos="68000">
                  <a:srgbClr val="E26E43"/>
                </a:gs>
                <a:gs pos="0">
                  <a:srgbClr val="F8CE0E"/>
                </a:gs>
              </a:gsLst>
              <a:lin ang="2700000" scaled="0"/>
            </a:gradFill>
            <a:ln>
              <a:noFill/>
            </a:ln>
            <a:effectLst>
              <a:outerShdw blurRad="190500" dist="76200" algn="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98B11C4-06BB-498E-108A-3CEB62D66936}"/>
                </a:ext>
              </a:extLst>
            </p:cNvPr>
            <p:cNvSpPr/>
            <p:nvPr/>
          </p:nvSpPr>
          <p:spPr>
            <a:xfrm rot="8883577">
              <a:off x="-334236" y="-463753"/>
              <a:ext cx="2468880" cy="2082790"/>
            </a:xfrm>
            <a:prstGeom prst="ellipse">
              <a:avLst/>
            </a:prstGeom>
            <a:gradFill>
              <a:gsLst>
                <a:gs pos="27000">
                  <a:srgbClr val="E26E43"/>
                </a:gs>
                <a:gs pos="85000">
                  <a:srgbClr val="F8CE0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6EBED40-56C8-8510-38AE-7548E6BF46E8}"/>
              </a:ext>
            </a:extLst>
          </p:cNvPr>
          <p:cNvCxnSpPr>
            <a:cxnSpLocks/>
          </p:cNvCxnSpPr>
          <p:nvPr/>
        </p:nvCxnSpPr>
        <p:spPr>
          <a:xfrm>
            <a:off x="2044573" y="2069231"/>
            <a:ext cx="10959049" cy="11432606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39C3D9E-DA01-84F3-C9C1-F4438FDCC838}"/>
              </a:ext>
            </a:extLst>
          </p:cNvPr>
          <p:cNvCxnSpPr>
            <a:cxnSpLocks/>
          </p:cNvCxnSpPr>
          <p:nvPr/>
        </p:nvCxnSpPr>
        <p:spPr>
          <a:xfrm>
            <a:off x="1304394" y="2427733"/>
            <a:ext cx="3925320" cy="1147351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8F84178-3FF9-3DE2-BC64-B53F4D8BBE7E}"/>
              </a:ext>
            </a:extLst>
          </p:cNvPr>
          <p:cNvCxnSpPr>
            <a:cxnSpLocks/>
          </p:cNvCxnSpPr>
          <p:nvPr/>
        </p:nvCxnSpPr>
        <p:spPr>
          <a:xfrm flipV="1">
            <a:off x="2530901" y="-187110"/>
            <a:ext cx="8280649" cy="60393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C03505-7C11-EDB4-E88D-562291A5B021}"/>
              </a:ext>
            </a:extLst>
          </p:cNvPr>
          <p:cNvCxnSpPr>
            <a:cxnSpLocks/>
          </p:cNvCxnSpPr>
          <p:nvPr/>
        </p:nvCxnSpPr>
        <p:spPr>
          <a:xfrm>
            <a:off x="2612806" y="1303453"/>
            <a:ext cx="10553919" cy="465637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2D3121C-7DA7-63AD-81A2-F9ACC1C5F143}"/>
              </a:ext>
            </a:extLst>
          </p:cNvPr>
          <p:cNvCxnSpPr>
            <a:cxnSpLocks/>
          </p:cNvCxnSpPr>
          <p:nvPr/>
        </p:nvCxnSpPr>
        <p:spPr>
          <a:xfrm flipH="1">
            <a:off x="160974" y="2694539"/>
            <a:ext cx="372030" cy="8373688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2AB2882-9AC8-3FD0-FB0B-848F1BD7C722}"/>
              </a:ext>
            </a:extLst>
          </p:cNvPr>
          <p:cNvCxnSpPr>
            <a:cxnSpLocks/>
          </p:cNvCxnSpPr>
          <p:nvPr/>
        </p:nvCxnSpPr>
        <p:spPr>
          <a:xfrm>
            <a:off x="2250603" y="3190763"/>
            <a:ext cx="3746651" cy="5950423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E50D1E-DBC8-33D4-B4AA-A0D6C8B80594}"/>
              </a:ext>
            </a:extLst>
          </p:cNvPr>
          <p:cNvCxnSpPr>
            <a:cxnSpLocks/>
          </p:cNvCxnSpPr>
          <p:nvPr/>
        </p:nvCxnSpPr>
        <p:spPr>
          <a:xfrm>
            <a:off x="4228188" y="2965655"/>
            <a:ext cx="3556925" cy="299417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0943E7A-735E-C317-D3C6-6F739F1187DD}"/>
              </a:ext>
            </a:extLst>
          </p:cNvPr>
          <p:cNvCxnSpPr>
            <a:cxnSpLocks/>
          </p:cNvCxnSpPr>
          <p:nvPr/>
        </p:nvCxnSpPr>
        <p:spPr>
          <a:xfrm>
            <a:off x="2612806" y="905877"/>
            <a:ext cx="10553919" cy="1758191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1B1109E-F66D-F144-1E9F-D437B2D9D5D3}"/>
              </a:ext>
            </a:extLst>
          </p:cNvPr>
          <p:cNvCxnSpPr>
            <a:cxnSpLocks/>
          </p:cNvCxnSpPr>
          <p:nvPr/>
        </p:nvCxnSpPr>
        <p:spPr>
          <a:xfrm>
            <a:off x="895219" y="2331333"/>
            <a:ext cx="738093" cy="5236916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479512-0666-59B8-BFC7-3445BAAA088D}"/>
              </a:ext>
            </a:extLst>
          </p:cNvPr>
          <p:cNvCxnSpPr>
            <a:cxnSpLocks/>
          </p:cNvCxnSpPr>
          <p:nvPr/>
        </p:nvCxnSpPr>
        <p:spPr>
          <a:xfrm flipH="1">
            <a:off x="1948164" y="-2196880"/>
            <a:ext cx="6560266" cy="2393678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DDAA816-70D2-1012-6367-49A9A9537EC3}"/>
              </a:ext>
            </a:extLst>
          </p:cNvPr>
          <p:cNvCxnSpPr>
            <a:cxnSpLocks/>
          </p:cNvCxnSpPr>
          <p:nvPr/>
        </p:nvCxnSpPr>
        <p:spPr>
          <a:xfrm>
            <a:off x="8697253" y="5251936"/>
            <a:ext cx="3719324" cy="254961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F2F0DA8-C549-8A3E-40DB-B5C647801297}"/>
              </a:ext>
            </a:extLst>
          </p:cNvPr>
          <p:cNvCxnSpPr>
            <a:cxnSpLocks/>
          </p:cNvCxnSpPr>
          <p:nvPr/>
        </p:nvCxnSpPr>
        <p:spPr>
          <a:xfrm>
            <a:off x="7809593" y="7112331"/>
            <a:ext cx="4991998" cy="3413439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970C44D-27EC-1DBB-36D9-A0A647DAD262}"/>
              </a:ext>
            </a:extLst>
          </p:cNvPr>
          <p:cNvCxnSpPr>
            <a:cxnSpLocks/>
          </p:cNvCxnSpPr>
          <p:nvPr/>
        </p:nvCxnSpPr>
        <p:spPr>
          <a:xfrm>
            <a:off x="6597002" y="8462814"/>
            <a:ext cx="3576458" cy="375401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BB8C12C-4B51-ADD8-0CFB-315F4C23F847}"/>
              </a:ext>
            </a:extLst>
          </p:cNvPr>
          <p:cNvCxnSpPr>
            <a:cxnSpLocks/>
          </p:cNvCxnSpPr>
          <p:nvPr/>
        </p:nvCxnSpPr>
        <p:spPr>
          <a:xfrm>
            <a:off x="4604813" y="9032003"/>
            <a:ext cx="2454255" cy="4869257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AAC4DCB-2651-878D-D8B0-97E9A99E6946}"/>
              </a:ext>
            </a:extLst>
          </p:cNvPr>
          <p:cNvCxnSpPr>
            <a:cxnSpLocks/>
          </p:cNvCxnSpPr>
          <p:nvPr/>
        </p:nvCxnSpPr>
        <p:spPr>
          <a:xfrm>
            <a:off x="2320981" y="6881382"/>
            <a:ext cx="859474" cy="345103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9EF6B14-3255-8E6E-5559-2E72AEE7B969}"/>
              </a:ext>
            </a:extLst>
          </p:cNvPr>
          <p:cNvCxnSpPr>
            <a:cxnSpLocks/>
          </p:cNvCxnSpPr>
          <p:nvPr/>
        </p:nvCxnSpPr>
        <p:spPr>
          <a:xfrm>
            <a:off x="1038913" y="7801561"/>
            <a:ext cx="97546" cy="2724211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DD7AB60-DD21-B256-373C-D4A47B3A6650}"/>
              </a:ext>
            </a:extLst>
          </p:cNvPr>
          <p:cNvCxnSpPr>
            <a:cxnSpLocks/>
          </p:cNvCxnSpPr>
          <p:nvPr/>
        </p:nvCxnSpPr>
        <p:spPr>
          <a:xfrm>
            <a:off x="6203285" y="2179434"/>
            <a:ext cx="3250737" cy="848883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1DCDF24-4059-2109-AA27-453DA8EF2948}"/>
              </a:ext>
            </a:extLst>
          </p:cNvPr>
          <p:cNvCxnSpPr>
            <a:cxnSpLocks/>
          </p:cNvCxnSpPr>
          <p:nvPr/>
        </p:nvCxnSpPr>
        <p:spPr>
          <a:xfrm>
            <a:off x="4822510" y="814420"/>
            <a:ext cx="7786574" cy="91457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888EA08-5848-FEC6-0E57-9BB2783FE31F}"/>
              </a:ext>
            </a:extLst>
          </p:cNvPr>
          <p:cNvCxnSpPr>
            <a:cxnSpLocks/>
          </p:cNvCxnSpPr>
          <p:nvPr/>
        </p:nvCxnSpPr>
        <p:spPr>
          <a:xfrm>
            <a:off x="2421679" y="2470068"/>
            <a:ext cx="8551978" cy="9249761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7061F23-1CFD-D78F-01CE-DDA4619ABC57}"/>
              </a:ext>
            </a:extLst>
          </p:cNvPr>
          <p:cNvCxnSpPr>
            <a:cxnSpLocks/>
          </p:cNvCxnSpPr>
          <p:nvPr/>
        </p:nvCxnSpPr>
        <p:spPr>
          <a:xfrm>
            <a:off x="9074375" y="5636734"/>
            <a:ext cx="1476204" cy="1019777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CA0FAD-6E86-FDDA-FAFF-E875B2DC10A0}"/>
              </a:ext>
            </a:extLst>
          </p:cNvPr>
          <p:cNvCxnSpPr>
            <a:cxnSpLocks/>
          </p:cNvCxnSpPr>
          <p:nvPr/>
        </p:nvCxnSpPr>
        <p:spPr>
          <a:xfrm>
            <a:off x="8186713" y="7497118"/>
            <a:ext cx="1476204" cy="1019777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E67F60-7874-F5E1-B7E8-FA54D77EC9F1}"/>
              </a:ext>
            </a:extLst>
          </p:cNvPr>
          <p:cNvCxnSpPr>
            <a:cxnSpLocks/>
          </p:cNvCxnSpPr>
          <p:nvPr/>
        </p:nvCxnSpPr>
        <p:spPr>
          <a:xfrm>
            <a:off x="4981919" y="9416789"/>
            <a:ext cx="893928" cy="1620653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4C26B2-9EA5-7905-4C19-74C3F8F6276D}"/>
              </a:ext>
            </a:extLst>
          </p:cNvPr>
          <p:cNvCxnSpPr>
            <a:cxnSpLocks/>
          </p:cNvCxnSpPr>
          <p:nvPr/>
        </p:nvCxnSpPr>
        <p:spPr>
          <a:xfrm>
            <a:off x="6580409" y="2564219"/>
            <a:ext cx="3250737" cy="848883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C2FD00-6B1C-05CE-8C5E-DF57E1E5BBA2}"/>
              </a:ext>
            </a:extLst>
          </p:cNvPr>
          <p:cNvGrpSpPr/>
          <p:nvPr/>
        </p:nvGrpSpPr>
        <p:grpSpPr>
          <a:xfrm>
            <a:off x="171848" y="93667"/>
            <a:ext cx="12831771" cy="433477"/>
            <a:chOff x="134051" y="-1445091"/>
            <a:chExt cx="15818036" cy="737283"/>
          </a:xfrm>
        </p:grpSpPr>
        <p:sp>
          <p:nvSpPr>
            <p:cNvPr id="34" name="Rectangle: Rounded Corners 30">
              <a:extLst>
                <a:ext uri="{FF2B5EF4-FFF2-40B4-BE49-F238E27FC236}">
                  <a16:creationId xmlns:a16="http://schemas.microsoft.com/office/drawing/2014/main" id="{5D315EE9-C900-4929-936B-ECD6513DEEA6}"/>
                </a:ext>
              </a:extLst>
            </p:cNvPr>
            <p:cNvSpPr/>
            <p:nvPr/>
          </p:nvSpPr>
          <p:spPr>
            <a:xfrm>
              <a:off x="6075997" y="-1445091"/>
              <a:ext cx="3934144" cy="73728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35" name="Rectangle: Rounded Corners 30">
              <a:extLst>
                <a:ext uri="{FF2B5EF4-FFF2-40B4-BE49-F238E27FC236}">
                  <a16:creationId xmlns:a16="http://schemas.microsoft.com/office/drawing/2014/main" id="{7828E65E-E05A-B056-0BD5-3E6F38FD4DE0}"/>
                </a:ext>
              </a:extLst>
            </p:cNvPr>
            <p:cNvSpPr/>
            <p:nvPr/>
          </p:nvSpPr>
          <p:spPr>
            <a:xfrm>
              <a:off x="10117334" y="-1445091"/>
              <a:ext cx="5834753" cy="66355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33" name="Rectangle: Rounded Corners 30">
              <a:extLst>
                <a:ext uri="{FF2B5EF4-FFF2-40B4-BE49-F238E27FC236}">
                  <a16:creationId xmlns:a16="http://schemas.microsoft.com/office/drawing/2014/main" id="{95446CEA-6664-9D79-ADEB-41739949C9E4}"/>
                </a:ext>
              </a:extLst>
            </p:cNvPr>
            <p:cNvSpPr/>
            <p:nvPr/>
          </p:nvSpPr>
          <p:spPr>
            <a:xfrm>
              <a:off x="134051" y="-1445089"/>
              <a:ext cx="5834753" cy="66355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69813F-E5DA-EEB5-B2A3-08585C266D43}"/>
              </a:ext>
            </a:extLst>
          </p:cNvPr>
          <p:cNvCxnSpPr>
            <a:cxnSpLocks/>
          </p:cNvCxnSpPr>
          <p:nvPr/>
        </p:nvCxnSpPr>
        <p:spPr>
          <a:xfrm flipH="1">
            <a:off x="-303997" y="2044883"/>
            <a:ext cx="603175" cy="1349089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14F7F8-4225-AF39-5A10-3B9DBB2BDF69}"/>
              </a:ext>
            </a:extLst>
          </p:cNvPr>
          <p:cNvGrpSpPr/>
          <p:nvPr/>
        </p:nvGrpSpPr>
        <p:grpSpPr>
          <a:xfrm>
            <a:off x="1063309" y="7398571"/>
            <a:ext cx="5577673" cy="3225126"/>
            <a:chOff x="1063309" y="6780570"/>
            <a:chExt cx="5577673" cy="3225126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0295FBC-25A3-3EED-0161-573F8811E9E8}"/>
                </a:ext>
              </a:extLst>
            </p:cNvPr>
            <p:cNvGrpSpPr/>
            <p:nvPr/>
          </p:nvGrpSpPr>
          <p:grpSpPr>
            <a:xfrm>
              <a:off x="1063309" y="6780570"/>
              <a:ext cx="5044353" cy="3225126"/>
              <a:chOff x="171520" y="583172"/>
              <a:chExt cx="5418247" cy="2939256"/>
            </a:xfrm>
          </p:grpSpPr>
          <p:sp>
            <p:nvSpPr>
              <p:cNvPr id="59" name="Rectangle: Rounded Corners 30">
                <a:extLst>
                  <a:ext uri="{FF2B5EF4-FFF2-40B4-BE49-F238E27FC236}">
                    <a16:creationId xmlns:a16="http://schemas.microsoft.com/office/drawing/2014/main" id="{16936B63-D4CB-29F6-D26C-DD402114785A}"/>
                  </a:ext>
                </a:extLst>
              </p:cNvPr>
              <p:cNvSpPr/>
              <p:nvPr/>
            </p:nvSpPr>
            <p:spPr>
              <a:xfrm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D3332E8F-589C-1A60-B47F-C12FF55FECAA}"/>
                  </a:ext>
                </a:extLst>
              </p:cNvPr>
              <p:cNvSpPr/>
              <p:nvPr/>
            </p:nvSpPr>
            <p:spPr>
              <a:xfrm>
                <a:off x="1913199" y="583172"/>
                <a:ext cx="1934888" cy="706680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</p:grpSp>
        <p:sp>
          <p:nvSpPr>
            <p:cNvPr id="29" name="Flowchart: Connector 16">
              <a:extLst>
                <a:ext uri="{FF2B5EF4-FFF2-40B4-BE49-F238E27FC236}">
                  <a16:creationId xmlns:a16="http://schemas.microsoft.com/office/drawing/2014/main" id="{0108C67F-3394-3292-C012-7F831AB83622}"/>
                </a:ext>
              </a:extLst>
            </p:cNvPr>
            <p:cNvSpPr/>
            <p:nvPr/>
          </p:nvSpPr>
          <p:spPr>
            <a:xfrm>
              <a:off x="5777987" y="6856724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1A9DD4-C1C7-9331-E7BA-AC8D956933D0}"/>
              </a:ext>
            </a:extLst>
          </p:cNvPr>
          <p:cNvGrpSpPr/>
          <p:nvPr/>
        </p:nvGrpSpPr>
        <p:grpSpPr>
          <a:xfrm>
            <a:off x="1063310" y="4010689"/>
            <a:ext cx="5577672" cy="3215118"/>
            <a:chOff x="1063309" y="3639396"/>
            <a:chExt cx="5577672" cy="321511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4A1D854-941A-40CF-317D-18A4AE042EBA}"/>
                </a:ext>
              </a:extLst>
            </p:cNvPr>
            <p:cNvGrpSpPr/>
            <p:nvPr/>
          </p:nvGrpSpPr>
          <p:grpSpPr>
            <a:xfrm>
              <a:off x="1063309" y="3639396"/>
              <a:ext cx="5044353" cy="3215118"/>
              <a:chOff x="1741149" y="3646650"/>
              <a:chExt cx="5044353" cy="3033130"/>
            </a:xfrm>
          </p:grpSpPr>
          <p:sp>
            <p:nvSpPr>
              <p:cNvPr id="52" name="Rectangle: Rounded Corners 30">
                <a:extLst>
                  <a:ext uri="{FF2B5EF4-FFF2-40B4-BE49-F238E27FC236}">
                    <a16:creationId xmlns:a16="http://schemas.microsoft.com/office/drawing/2014/main" id="{E709351C-967A-C736-A2F8-A69CB93B5A63}"/>
                  </a:ext>
                </a:extLst>
              </p:cNvPr>
              <p:cNvSpPr/>
              <p:nvPr/>
            </p:nvSpPr>
            <p:spPr>
              <a:xfrm>
                <a:off x="1741149" y="4253218"/>
                <a:ext cx="5044353" cy="242656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BDB6CC6-19BB-2D5D-D4D4-1E48A023AF9A}"/>
                  </a:ext>
                </a:extLst>
              </p:cNvPr>
              <p:cNvSpPr/>
              <p:nvPr/>
            </p:nvSpPr>
            <p:spPr>
              <a:xfrm>
                <a:off x="3362640" y="3646650"/>
                <a:ext cx="1804010" cy="728255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sp>
          <p:nvSpPr>
            <p:cNvPr id="36" name="Flowchart: Connector 16">
              <a:extLst>
                <a:ext uri="{FF2B5EF4-FFF2-40B4-BE49-F238E27FC236}">
                  <a16:creationId xmlns:a16="http://schemas.microsoft.com/office/drawing/2014/main" id="{D6F20FFD-4C11-7175-C535-30CF0BAC7E6E}"/>
                </a:ext>
              </a:extLst>
            </p:cNvPr>
            <p:cNvSpPr/>
            <p:nvPr/>
          </p:nvSpPr>
          <p:spPr>
            <a:xfrm>
              <a:off x="5777986" y="3786014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849E86F-5FA2-A31C-4AF8-2A9C8C1B9CA6}"/>
              </a:ext>
            </a:extLst>
          </p:cNvPr>
          <p:cNvGrpSpPr/>
          <p:nvPr/>
        </p:nvGrpSpPr>
        <p:grpSpPr>
          <a:xfrm>
            <a:off x="1063309" y="630941"/>
            <a:ext cx="5579304" cy="3185354"/>
            <a:chOff x="1063309" y="516872"/>
            <a:chExt cx="5579304" cy="318535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C6312A2-A979-D47E-6D0A-B315BDBF7EBD}"/>
                </a:ext>
              </a:extLst>
            </p:cNvPr>
            <p:cNvGrpSpPr/>
            <p:nvPr/>
          </p:nvGrpSpPr>
          <p:grpSpPr>
            <a:xfrm>
              <a:off x="1063309" y="516872"/>
              <a:ext cx="5044353" cy="3185354"/>
              <a:chOff x="171520" y="561389"/>
              <a:chExt cx="5418247" cy="2961039"/>
            </a:xfrm>
          </p:grpSpPr>
          <p:sp>
            <p:nvSpPr>
              <p:cNvPr id="30" name="Rectangle: Rounded Corners 30">
                <a:extLst>
                  <a:ext uri="{FF2B5EF4-FFF2-40B4-BE49-F238E27FC236}">
                    <a16:creationId xmlns:a16="http://schemas.microsoft.com/office/drawing/2014/main" id="{1C0826CB-EDDF-4EEF-E592-23B6E3867E21}"/>
                  </a:ext>
                </a:extLst>
              </p:cNvPr>
              <p:cNvSpPr/>
              <p:nvPr/>
            </p:nvSpPr>
            <p:spPr>
              <a:xfrm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4072ED5-81C6-1664-7D7E-0BEEB4A2B456}"/>
                  </a:ext>
                </a:extLst>
              </p:cNvPr>
              <p:cNvSpPr/>
              <p:nvPr/>
            </p:nvSpPr>
            <p:spPr>
              <a:xfrm>
                <a:off x="1915681" y="561389"/>
                <a:ext cx="1934888" cy="720806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sp>
          <p:nvSpPr>
            <p:cNvPr id="37" name="Flowchart: Connector 16">
              <a:extLst>
                <a:ext uri="{FF2B5EF4-FFF2-40B4-BE49-F238E27FC236}">
                  <a16:creationId xmlns:a16="http://schemas.microsoft.com/office/drawing/2014/main" id="{C2688DFA-133B-61A7-E0DA-0DE20091CD1D}"/>
                </a:ext>
              </a:extLst>
            </p:cNvPr>
            <p:cNvSpPr/>
            <p:nvPr/>
          </p:nvSpPr>
          <p:spPr>
            <a:xfrm>
              <a:off x="5779618" y="619917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F2A987D-7D4F-FFA3-85DA-156E833B4BF6}"/>
              </a:ext>
            </a:extLst>
          </p:cNvPr>
          <p:cNvGrpSpPr/>
          <p:nvPr/>
        </p:nvGrpSpPr>
        <p:grpSpPr>
          <a:xfrm>
            <a:off x="7101948" y="7398584"/>
            <a:ext cx="5571907" cy="3225127"/>
            <a:chOff x="7101948" y="6780583"/>
            <a:chExt cx="5571907" cy="3225127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8B78D45-6404-4FD7-C07A-7301B3D6762C}"/>
                </a:ext>
              </a:extLst>
            </p:cNvPr>
            <p:cNvGrpSpPr/>
            <p:nvPr/>
          </p:nvGrpSpPr>
          <p:grpSpPr>
            <a:xfrm>
              <a:off x="7101948" y="6780583"/>
              <a:ext cx="5044353" cy="3225127"/>
              <a:chOff x="7101948" y="6787835"/>
              <a:chExt cx="5044353" cy="3042573"/>
            </a:xfrm>
          </p:grpSpPr>
          <p:sp>
            <p:nvSpPr>
              <p:cNvPr id="66" name="Rectangle: Rounded Corners 30">
                <a:extLst>
                  <a:ext uri="{FF2B5EF4-FFF2-40B4-BE49-F238E27FC236}">
                    <a16:creationId xmlns:a16="http://schemas.microsoft.com/office/drawing/2014/main" id="{F86A8005-EA83-F63A-4277-358E71DE8D5E}"/>
                  </a:ext>
                </a:extLst>
              </p:cNvPr>
              <p:cNvSpPr/>
              <p:nvPr/>
            </p:nvSpPr>
            <p:spPr>
              <a:xfrm>
                <a:off x="7101948" y="7403846"/>
                <a:ext cx="5044353" cy="242656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137EC811-8359-D04B-BE8B-20A686E30903}"/>
                  </a:ext>
                </a:extLst>
              </p:cNvPr>
              <p:cNvSpPr/>
              <p:nvPr/>
            </p:nvSpPr>
            <p:spPr>
              <a:xfrm>
                <a:off x="8720984" y="6787835"/>
                <a:ext cx="1801368" cy="731520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</p:grpSp>
        <p:sp>
          <p:nvSpPr>
            <p:cNvPr id="38" name="Flowchart: Connector 16">
              <a:extLst>
                <a:ext uri="{FF2B5EF4-FFF2-40B4-BE49-F238E27FC236}">
                  <a16:creationId xmlns:a16="http://schemas.microsoft.com/office/drawing/2014/main" id="{54C15B17-5365-8BF5-B679-C6EF9AFF5083}"/>
                </a:ext>
              </a:extLst>
            </p:cNvPr>
            <p:cNvSpPr/>
            <p:nvPr/>
          </p:nvSpPr>
          <p:spPr>
            <a:xfrm>
              <a:off x="11810860" y="6930689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46BA73E-7DDD-09B5-5786-C023F01E19B5}"/>
              </a:ext>
            </a:extLst>
          </p:cNvPr>
          <p:cNvGrpSpPr/>
          <p:nvPr/>
        </p:nvGrpSpPr>
        <p:grpSpPr>
          <a:xfrm>
            <a:off x="7101954" y="4002998"/>
            <a:ext cx="5573643" cy="3223287"/>
            <a:chOff x="7101953" y="3631705"/>
            <a:chExt cx="5573643" cy="322328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79262FC-BCB7-96C2-3996-1469389BB95A}"/>
                </a:ext>
              </a:extLst>
            </p:cNvPr>
            <p:cNvGrpSpPr/>
            <p:nvPr/>
          </p:nvGrpSpPr>
          <p:grpSpPr>
            <a:xfrm>
              <a:off x="7101953" y="3631705"/>
              <a:ext cx="5044353" cy="3223287"/>
              <a:chOff x="171520" y="487393"/>
              <a:chExt cx="5418247" cy="3035035"/>
            </a:xfrm>
          </p:grpSpPr>
          <p:sp>
            <p:nvSpPr>
              <p:cNvPr id="55" name="Rectangle: Rounded Corners 30">
                <a:extLst>
                  <a:ext uri="{FF2B5EF4-FFF2-40B4-BE49-F238E27FC236}">
                    <a16:creationId xmlns:a16="http://schemas.microsoft.com/office/drawing/2014/main" id="{8B2C6C44-52B9-4E86-C2FC-A9160229F94C}"/>
                  </a:ext>
                </a:extLst>
              </p:cNvPr>
              <p:cNvSpPr/>
              <p:nvPr/>
            </p:nvSpPr>
            <p:spPr>
              <a:xfrm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7B8B49B0-68A4-499F-AE74-E7CD9C7C329D}"/>
                  </a:ext>
                </a:extLst>
              </p:cNvPr>
              <p:cNvSpPr/>
              <p:nvPr/>
            </p:nvSpPr>
            <p:spPr>
              <a:xfrm>
                <a:off x="1910559" y="487393"/>
                <a:ext cx="1934888" cy="726866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sp>
          <p:nvSpPr>
            <p:cNvPr id="39" name="Flowchart: Connector 16">
              <a:extLst>
                <a:ext uri="{FF2B5EF4-FFF2-40B4-BE49-F238E27FC236}">
                  <a16:creationId xmlns:a16="http://schemas.microsoft.com/office/drawing/2014/main" id="{CB8F7CC0-7F63-035F-952A-2D44B1755F85}"/>
                </a:ext>
              </a:extLst>
            </p:cNvPr>
            <p:cNvSpPr/>
            <p:nvPr/>
          </p:nvSpPr>
          <p:spPr>
            <a:xfrm>
              <a:off x="11812601" y="3780796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7A04DF-71D6-A1CC-2CDA-28D409B3BC98}"/>
              </a:ext>
            </a:extLst>
          </p:cNvPr>
          <p:cNvGrpSpPr/>
          <p:nvPr/>
        </p:nvGrpSpPr>
        <p:grpSpPr>
          <a:xfrm>
            <a:off x="7101947" y="636100"/>
            <a:ext cx="5571908" cy="3179887"/>
            <a:chOff x="7101947" y="522031"/>
            <a:chExt cx="5571908" cy="317988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48438B2-603E-51E8-08DD-A106280E7893}"/>
                </a:ext>
              </a:extLst>
            </p:cNvPr>
            <p:cNvGrpSpPr/>
            <p:nvPr/>
          </p:nvGrpSpPr>
          <p:grpSpPr>
            <a:xfrm>
              <a:off x="7101947" y="522031"/>
              <a:ext cx="5044353" cy="3179887"/>
              <a:chOff x="171520" y="528258"/>
              <a:chExt cx="5418247" cy="2994170"/>
            </a:xfrm>
          </p:grpSpPr>
          <p:sp>
            <p:nvSpPr>
              <p:cNvPr id="49" name="Rectangle: Rounded Corners 30">
                <a:extLst>
                  <a:ext uri="{FF2B5EF4-FFF2-40B4-BE49-F238E27FC236}">
                    <a16:creationId xmlns:a16="http://schemas.microsoft.com/office/drawing/2014/main" id="{80E107A9-BF8B-B43B-19C4-BA50D530EF00}"/>
                  </a:ext>
                </a:extLst>
              </p:cNvPr>
              <p:cNvSpPr/>
              <p:nvPr/>
            </p:nvSpPr>
            <p:spPr>
              <a:xfrm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1D45F5D-FC70-19C0-CC6B-F8C31493950D}"/>
                  </a:ext>
                </a:extLst>
              </p:cNvPr>
              <p:cNvSpPr/>
              <p:nvPr/>
            </p:nvSpPr>
            <p:spPr>
              <a:xfrm>
                <a:off x="1910562" y="528258"/>
                <a:ext cx="1934888" cy="730124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</p:grpSp>
        <p:sp>
          <p:nvSpPr>
            <p:cNvPr id="40" name="Flowchart: Connector 16">
              <a:extLst>
                <a:ext uri="{FF2B5EF4-FFF2-40B4-BE49-F238E27FC236}">
                  <a16:creationId xmlns:a16="http://schemas.microsoft.com/office/drawing/2014/main" id="{08365C56-2F8E-DD13-7E3C-929857493A2B}"/>
                </a:ext>
              </a:extLst>
            </p:cNvPr>
            <p:cNvSpPr/>
            <p:nvPr/>
          </p:nvSpPr>
          <p:spPr>
            <a:xfrm>
              <a:off x="11810860" y="640148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44B7F8D-F681-BB5E-C749-0695B329A5D3}"/>
              </a:ext>
            </a:extLst>
          </p:cNvPr>
          <p:cNvGrpSpPr/>
          <p:nvPr/>
        </p:nvGrpSpPr>
        <p:grpSpPr>
          <a:xfrm>
            <a:off x="272150" y="39725460"/>
            <a:ext cx="12616517" cy="7358757"/>
            <a:chOff x="277028" y="28465377"/>
            <a:chExt cx="12616517" cy="69422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5D7EA9-79C7-E784-A539-1361402DC2BE}"/>
                </a:ext>
              </a:extLst>
            </p:cNvPr>
            <p:cNvSpPr/>
            <p:nvPr/>
          </p:nvSpPr>
          <p:spPr>
            <a:xfrm rot="10800000">
              <a:off x="277028" y="31137538"/>
              <a:ext cx="2050474" cy="2834961"/>
            </a:xfrm>
            <a:prstGeom prst="roundRect">
              <a:avLst>
                <a:gd name="adj" fmla="val 22367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8B83C3-7E8A-0F81-BD84-D69AC0634F78}"/>
                </a:ext>
              </a:extLst>
            </p:cNvPr>
            <p:cNvSpPr/>
            <p:nvPr/>
          </p:nvSpPr>
          <p:spPr>
            <a:xfrm>
              <a:off x="10843071" y="29324301"/>
              <a:ext cx="2050474" cy="6083300"/>
            </a:xfrm>
            <a:prstGeom prst="roundRect">
              <a:avLst>
                <a:gd name="adj" fmla="val 22367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B78DA86-A484-3970-B672-45DECD36947E}"/>
                </a:ext>
              </a:extLst>
            </p:cNvPr>
            <p:cNvSpPr/>
            <p:nvPr/>
          </p:nvSpPr>
          <p:spPr>
            <a:xfrm rot="10800000">
              <a:off x="2881751" y="29698949"/>
              <a:ext cx="7391438" cy="5325430"/>
            </a:xfrm>
            <a:prstGeom prst="roundRect">
              <a:avLst>
                <a:gd name="adj" fmla="val 548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F568BF7-2906-8D84-F3C2-C89100DAD28A}"/>
                </a:ext>
              </a:extLst>
            </p:cNvPr>
            <p:cNvSpPr/>
            <p:nvPr/>
          </p:nvSpPr>
          <p:spPr>
            <a:xfrm rot="10800000">
              <a:off x="4223893" y="28465377"/>
              <a:ext cx="4699904" cy="731520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31F3860-77BF-E1F6-241D-7A48ED4B0220}"/>
              </a:ext>
            </a:extLst>
          </p:cNvPr>
          <p:cNvGrpSpPr/>
          <p:nvPr/>
        </p:nvGrpSpPr>
        <p:grpSpPr>
          <a:xfrm>
            <a:off x="1140217" y="10912516"/>
            <a:ext cx="11082993" cy="4832345"/>
            <a:chOff x="1041856" y="10339353"/>
            <a:chExt cx="11082993" cy="483234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F0C8DE8-4BBA-73D6-E94C-169E079BA0DC}"/>
                </a:ext>
              </a:extLst>
            </p:cNvPr>
            <p:cNvSpPr/>
            <p:nvPr/>
          </p:nvSpPr>
          <p:spPr>
            <a:xfrm>
              <a:off x="1041856" y="11307038"/>
              <a:ext cx="11082993" cy="3864660"/>
            </a:xfrm>
            <a:prstGeom prst="roundRect">
              <a:avLst>
                <a:gd name="adj" fmla="val 24941"/>
              </a:avLst>
            </a:prstGeom>
            <a:gradFill flip="none" rotWithShape="1"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4D870AE-AB84-50BE-3098-37F6E2A7EA89}"/>
                </a:ext>
              </a:extLst>
            </p:cNvPr>
            <p:cNvSpPr/>
            <p:nvPr/>
          </p:nvSpPr>
          <p:spPr>
            <a:xfrm>
              <a:off x="4544239" y="10339353"/>
              <a:ext cx="4068984" cy="775411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CCFC395-16F4-67D5-3373-B65D67422F1F}"/>
              </a:ext>
            </a:extLst>
          </p:cNvPr>
          <p:cNvGrpSpPr/>
          <p:nvPr/>
        </p:nvGrpSpPr>
        <p:grpSpPr>
          <a:xfrm>
            <a:off x="1161668" y="16055709"/>
            <a:ext cx="11082993" cy="4847464"/>
            <a:chOff x="1063307" y="15482546"/>
            <a:chExt cx="11082993" cy="4847464"/>
          </a:xfr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4149958-CF6E-FD63-B782-7C8C1167A307}"/>
                </a:ext>
              </a:extLst>
            </p:cNvPr>
            <p:cNvSpPr/>
            <p:nvPr/>
          </p:nvSpPr>
          <p:spPr>
            <a:xfrm>
              <a:off x="1063307" y="16465350"/>
              <a:ext cx="11082993" cy="3864660"/>
            </a:xfrm>
            <a:prstGeom prst="roundRect">
              <a:avLst>
                <a:gd name="adj" fmla="val 24941"/>
              </a:avLst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0A93A20-5F9C-3D7C-4090-727E1599DFB9}"/>
                </a:ext>
              </a:extLst>
            </p:cNvPr>
            <p:cNvSpPr/>
            <p:nvPr/>
          </p:nvSpPr>
          <p:spPr>
            <a:xfrm>
              <a:off x="4544239" y="15482546"/>
              <a:ext cx="4068984" cy="775411"/>
            </a:xfrm>
            <a:prstGeom prst="roundRect">
              <a:avLst>
                <a:gd name="adj" fmla="val 41606"/>
              </a:avLst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AEE9AA-0AB1-DFE5-99C6-0A020A9F5ED2}"/>
              </a:ext>
            </a:extLst>
          </p:cNvPr>
          <p:cNvSpPr/>
          <p:nvPr/>
        </p:nvSpPr>
        <p:spPr>
          <a:xfrm>
            <a:off x="4642600" y="21316865"/>
            <a:ext cx="4068984" cy="775411"/>
          </a:xfrm>
          <a:prstGeom prst="roundRect">
            <a:avLst>
              <a:gd name="adj" fmla="val 41606"/>
            </a:avLst>
          </a:prstGeom>
          <a:gradFill flip="none" rotWithShape="1">
            <a:gsLst>
              <a:gs pos="0">
                <a:srgbClr val="E26E43"/>
              </a:gs>
              <a:gs pos="100000">
                <a:srgbClr val="F8CE0E"/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8F8D1A-C965-1FC4-39AA-E242354A46CF}"/>
              </a:ext>
            </a:extLst>
          </p:cNvPr>
          <p:cNvGrpSpPr/>
          <p:nvPr/>
        </p:nvGrpSpPr>
        <p:grpSpPr>
          <a:xfrm>
            <a:off x="565590" y="31825644"/>
            <a:ext cx="9984989" cy="7500555"/>
            <a:chOff x="269613" y="26208420"/>
            <a:chExt cx="9984989" cy="75005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88C5FD-3A73-5538-E993-89A3797C3E11}"/>
                </a:ext>
              </a:extLst>
            </p:cNvPr>
            <p:cNvGrpSpPr/>
            <p:nvPr/>
          </p:nvGrpSpPr>
          <p:grpSpPr>
            <a:xfrm>
              <a:off x="2939402" y="27352200"/>
              <a:ext cx="7315200" cy="6356775"/>
              <a:chOff x="2834647" y="21122640"/>
              <a:chExt cx="7315200" cy="6309360"/>
            </a:xfrm>
          </p:grpSpPr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2EF1B63-F0D6-15E2-6F04-267CEF4D2814}"/>
                  </a:ext>
                </a:extLst>
              </p:cNvPr>
              <p:cNvSpPr/>
              <p:nvPr/>
            </p:nvSpPr>
            <p:spPr>
              <a:xfrm>
                <a:off x="2834647" y="21122640"/>
                <a:ext cx="7315200" cy="6309360"/>
              </a:xfrm>
              <a:prstGeom prst="flowChartConnector">
                <a:avLst/>
              </a:prstGeom>
              <a:gradFill>
                <a:gsLst>
                  <a:gs pos="0">
                    <a:srgbClr val="F8CE0E"/>
                  </a:gs>
                  <a:gs pos="72000">
                    <a:srgbClr val="E26E43"/>
                  </a:gs>
                </a:gsLst>
                <a:lin ang="18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F18CEF2-97D9-198A-9BBD-D45599FAF1C4}"/>
                  </a:ext>
                </a:extLst>
              </p:cNvPr>
              <p:cNvSpPr/>
              <p:nvPr/>
            </p:nvSpPr>
            <p:spPr>
              <a:xfrm>
                <a:off x="4725644" y="22978110"/>
                <a:ext cx="3533205" cy="2598420"/>
              </a:xfrm>
              <a:prstGeom prst="flowChartConnector">
                <a:avLst/>
              </a:prstGeom>
              <a:gradFill>
                <a:gsLst>
                  <a:gs pos="0">
                    <a:srgbClr val="F8CE0E"/>
                  </a:gs>
                  <a:gs pos="72000">
                    <a:srgbClr val="E26E43"/>
                  </a:gs>
                </a:gsLst>
                <a:lin ang="18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BD5A134F-415C-7312-E1F8-8271CF06D968}"/>
                  </a:ext>
                </a:extLst>
              </p:cNvPr>
              <p:cNvSpPr/>
              <p:nvPr/>
            </p:nvSpPr>
            <p:spPr>
              <a:xfrm>
                <a:off x="5266045" y="23301762"/>
                <a:ext cx="2452401" cy="1946910"/>
              </a:xfrm>
              <a:prstGeom prst="flowChartConnector">
                <a:avLst/>
              </a:prstGeom>
              <a:gradFill>
                <a:gsLst>
                  <a:gs pos="0">
                    <a:srgbClr val="F8CE0E"/>
                  </a:gs>
                  <a:gs pos="72000">
                    <a:srgbClr val="E26E43"/>
                  </a:gs>
                </a:gsLst>
                <a:lin ang="18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0C48E900-6A94-5F61-9ED5-412BE4E1267C}"/>
                </a:ext>
              </a:extLst>
            </p:cNvPr>
            <p:cNvSpPr/>
            <p:nvPr/>
          </p:nvSpPr>
          <p:spPr>
            <a:xfrm rot="10800000">
              <a:off x="4544239" y="26208420"/>
              <a:ext cx="4068984" cy="967452"/>
            </a:xfrm>
            <a:prstGeom prst="flowChartConnector">
              <a:avLst/>
            </a:pr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F27CF25E-28A1-6A2E-5A13-7239C9FFCE15}"/>
                </a:ext>
              </a:extLst>
            </p:cNvPr>
            <p:cNvSpPr/>
            <p:nvPr/>
          </p:nvSpPr>
          <p:spPr>
            <a:xfrm>
              <a:off x="269613" y="29065360"/>
              <a:ext cx="2261288" cy="2926215"/>
            </a:xfrm>
            <a:prstGeom prst="flowChartConnector">
              <a:avLst/>
            </a:pr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919DD9-D66B-E87B-723E-A1607783ABD5}"/>
              </a:ext>
            </a:extLst>
          </p:cNvPr>
          <p:cNvSpPr/>
          <p:nvPr/>
        </p:nvSpPr>
        <p:spPr>
          <a:xfrm rot="10800000">
            <a:off x="-10" y="46841844"/>
            <a:ext cx="5997264" cy="4270887"/>
          </a:xfrm>
          <a:prstGeom prst="roundRect">
            <a:avLst>
              <a:gd name="adj" fmla="val 24941"/>
            </a:avLst>
          </a:prstGeom>
          <a:gradFill flip="none" rotWithShape="1"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21DEC9-0C8A-E795-E20C-A7CC30B9B519}"/>
              </a:ext>
            </a:extLst>
          </p:cNvPr>
          <p:cNvSpPr/>
          <p:nvPr/>
        </p:nvSpPr>
        <p:spPr>
          <a:xfrm rot="10800000">
            <a:off x="8088377" y="17029448"/>
            <a:ext cx="4156286" cy="1893282"/>
          </a:xfrm>
          <a:custGeom>
            <a:avLst/>
            <a:gdLst>
              <a:gd name="connsiteX0" fmla="*/ 0 w 4344087"/>
              <a:gd name="connsiteY0" fmla="*/ 946641 h 1893281"/>
              <a:gd name="connsiteX1" fmla="*/ 946641 w 4344087"/>
              <a:gd name="connsiteY1" fmla="*/ 0 h 1893281"/>
              <a:gd name="connsiteX2" fmla="*/ 3397447 w 4344087"/>
              <a:gd name="connsiteY2" fmla="*/ 0 h 1893281"/>
              <a:gd name="connsiteX3" fmla="*/ 4344088 w 4344087"/>
              <a:gd name="connsiteY3" fmla="*/ 946641 h 1893281"/>
              <a:gd name="connsiteX4" fmla="*/ 4344087 w 4344087"/>
              <a:gd name="connsiteY4" fmla="*/ 946641 h 1893281"/>
              <a:gd name="connsiteX5" fmla="*/ 3397446 w 4344087"/>
              <a:gd name="connsiteY5" fmla="*/ 1893282 h 1893281"/>
              <a:gd name="connsiteX6" fmla="*/ 946641 w 4344087"/>
              <a:gd name="connsiteY6" fmla="*/ 1893281 h 1893281"/>
              <a:gd name="connsiteX7" fmla="*/ 0 w 4344087"/>
              <a:gd name="connsiteY7" fmla="*/ 946640 h 1893281"/>
              <a:gd name="connsiteX8" fmla="*/ 0 w 4344087"/>
              <a:gd name="connsiteY8" fmla="*/ 946641 h 1893281"/>
              <a:gd name="connsiteX0" fmla="*/ 0 w 4344088"/>
              <a:gd name="connsiteY0" fmla="*/ 946641 h 1893282"/>
              <a:gd name="connsiteX1" fmla="*/ 946641 w 4344088"/>
              <a:gd name="connsiteY1" fmla="*/ 0 h 1893282"/>
              <a:gd name="connsiteX2" fmla="*/ 3397447 w 4344088"/>
              <a:gd name="connsiteY2" fmla="*/ 0 h 1893282"/>
              <a:gd name="connsiteX3" fmla="*/ 4344088 w 4344088"/>
              <a:gd name="connsiteY3" fmla="*/ 946641 h 1893282"/>
              <a:gd name="connsiteX4" fmla="*/ 3397446 w 4344088"/>
              <a:gd name="connsiteY4" fmla="*/ 1893282 h 1893282"/>
              <a:gd name="connsiteX5" fmla="*/ 946641 w 4344088"/>
              <a:gd name="connsiteY5" fmla="*/ 1893281 h 1893282"/>
              <a:gd name="connsiteX6" fmla="*/ 0 w 4344088"/>
              <a:gd name="connsiteY6" fmla="*/ 946640 h 1893282"/>
              <a:gd name="connsiteX7" fmla="*/ 0 w 4344088"/>
              <a:gd name="connsiteY7" fmla="*/ 946641 h 1893282"/>
              <a:gd name="connsiteX0" fmla="*/ 0 w 3703797"/>
              <a:gd name="connsiteY0" fmla="*/ 946641 h 1893282"/>
              <a:gd name="connsiteX1" fmla="*/ 946641 w 3703797"/>
              <a:gd name="connsiteY1" fmla="*/ 0 h 1893282"/>
              <a:gd name="connsiteX2" fmla="*/ 3397447 w 3703797"/>
              <a:gd name="connsiteY2" fmla="*/ 0 h 1893282"/>
              <a:gd name="connsiteX3" fmla="*/ 3397446 w 3703797"/>
              <a:gd name="connsiteY3" fmla="*/ 1893282 h 1893282"/>
              <a:gd name="connsiteX4" fmla="*/ 946641 w 3703797"/>
              <a:gd name="connsiteY4" fmla="*/ 1893281 h 1893282"/>
              <a:gd name="connsiteX5" fmla="*/ 0 w 3703797"/>
              <a:gd name="connsiteY5" fmla="*/ 946640 h 1893282"/>
              <a:gd name="connsiteX6" fmla="*/ 0 w 3703797"/>
              <a:gd name="connsiteY6" fmla="*/ 946641 h 1893282"/>
              <a:gd name="connsiteX0" fmla="*/ 0 w 3625835"/>
              <a:gd name="connsiteY0" fmla="*/ 946641 h 1893282"/>
              <a:gd name="connsiteX1" fmla="*/ 946641 w 3625835"/>
              <a:gd name="connsiteY1" fmla="*/ 0 h 1893282"/>
              <a:gd name="connsiteX2" fmla="*/ 3397447 w 3625835"/>
              <a:gd name="connsiteY2" fmla="*/ 0 h 1893282"/>
              <a:gd name="connsiteX3" fmla="*/ 3481664 w 3625835"/>
              <a:gd name="connsiteY3" fmla="*/ 987155 h 1893282"/>
              <a:gd name="connsiteX4" fmla="*/ 3397446 w 3625835"/>
              <a:gd name="connsiteY4" fmla="*/ 1893282 h 1893282"/>
              <a:gd name="connsiteX5" fmla="*/ 946641 w 3625835"/>
              <a:gd name="connsiteY5" fmla="*/ 1893281 h 1893282"/>
              <a:gd name="connsiteX6" fmla="*/ 0 w 3625835"/>
              <a:gd name="connsiteY6" fmla="*/ 946640 h 1893282"/>
              <a:gd name="connsiteX7" fmla="*/ 0 w 3625835"/>
              <a:gd name="connsiteY7" fmla="*/ 946641 h 1893282"/>
              <a:gd name="connsiteX0" fmla="*/ 0 w 3703797"/>
              <a:gd name="connsiteY0" fmla="*/ 946641 h 1893282"/>
              <a:gd name="connsiteX1" fmla="*/ 946641 w 3703797"/>
              <a:gd name="connsiteY1" fmla="*/ 0 h 1893282"/>
              <a:gd name="connsiteX2" fmla="*/ 3397447 w 3703797"/>
              <a:gd name="connsiteY2" fmla="*/ 0 h 1893282"/>
              <a:gd name="connsiteX3" fmla="*/ 3397446 w 3703797"/>
              <a:gd name="connsiteY3" fmla="*/ 1893282 h 1893282"/>
              <a:gd name="connsiteX4" fmla="*/ 946641 w 3703797"/>
              <a:gd name="connsiteY4" fmla="*/ 1893281 h 1893282"/>
              <a:gd name="connsiteX5" fmla="*/ 0 w 3703797"/>
              <a:gd name="connsiteY5" fmla="*/ 946640 h 1893282"/>
              <a:gd name="connsiteX6" fmla="*/ 0 w 3703797"/>
              <a:gd name="connsiteY6" fmla="*/ 946641 h 1893282"/>
              <a:gd name="connsiteX0" fmla="*/ 0 w 3745348"/>
              <a:gd name="connsiteY0" fmla="*/ 946641 h 1893282"/>
              <a:gd name="connsiteX1" fmla="*/ 946641 w 3745348"/>
              <a:gd name="connsiteY1" fmla="*/ 0 h 1893282"/>
              <a:gd name="connsiteX2" fmla="*/ 3397447 w 3745348"/>
              <a:gd name="connsiteY2" fmla="*/ 0 h 1893282"/>
              <a:gd name="connsiteX3" fmla="*/ 3397446 w 3745348"/>
              <a:gd name="connsiteY3" fmla="*/ 1893282 h 1893282"/>
              <a:gd name="connsiteX4" fmla="*/ 946641 w 3745348"/>
              <a:gd name="connsiteY4" fmla="*/ 1893281 h 1893282"/>
              <a:gd name="connsiteX5" fmla="*/ 0 w 3745348"/>
              <a:gd name="connsiteY5" fmla="*/ 946640 h 1893282"/>
              <a:gd name="connsiteX6" fmla="*/ 0 w 3745348"/>
              <a:gd name="connsiteY6" fmla="*/ 946641 h 1893282"/>
              <a:gd name="connsiteX0" fmla="*/ 0 w 3745348"/>
              <a:gd name="connsiteY0" fmla="*/ 946641 h 1893282"/>
              <a:gd name="connsiteX1" fmla="*/ 946641 w 3745348"/>
              <a:gd name="connsiteY1" fmla="*/ 0 h 1893282"/>
              <a:gd name="connsiteX2" fmla="*/ 3397447 w 3745348"/>
              <a:gd name="connsiteY2" fmla="*/ 0 h 1893282"/>
              <a:gd name="connsiteX3" fmla="*/ 3397446 w 3745348"/>
              <a:gd name="connsiteY3" fmla="*/ 1893282 h 1893282"/>
              <a:gd name="connsiteX4" fmla="*/ 946641 w 3745348"/>
              <a:gd name="connsiteY4" fmla="*/ 1893281 h 1893282"/>
              <a:gd name="connsiteX5" fmla="*/ 0 w 3745348"/>
              <a:gd name="connsiteY5" fmla="*/ 946640 h 1893282"/>
              <a:gd name="connsiteX6" fmla="*/ 0 w 3745348"/>
              <a:gd name="connsiteY6" fmla="*/ 946641 h 1893282"/>
              <a:gd name="connsiteX0" fmla="*/ 0 w 3626848"/>
              <a:gd name="connsiteY0" fmla="*/ 946641 h 1893282"/>
              <a:gd name="connsiteX1" fmla="*/ 946641 w 3626848"/>
              <a:gd name="connsiteY1" fmla="*/ 0 h 1893282"/>
              <a:gd name="connsiteX2" fmla="*/ 3397447 w 3626848"/>
              <a:gd name="connsiteY2" fmla="*/ 0 h 1893282"/>
              <a:gd name="connsiteX3" fmla="*/ 3397446 w 3626848"/>
              <a:gd name="connsiteY3" fmla="*/ 1893282 h 1893282"/>
              <a:gd name="connsiteX4" fmla="*/ 946641 w 3626848"/>
              <a:gd name="connsiteY4" fmla="*/ 1893281 h 1893282"/>
              <a:gd name="connsiteX5" fmla="*/ 0 w 3626848"/>
              <a:gd name="connsiteY5" fmla="*/ 946640 h 1893282"/>
              <a:gd name="connsiteX6" fmla="*/ 0 w 3626848"/>
              <a:gd name="connsiteY6" fmla="*/ 946641 h 1893282"/>
              <a:gd name="connsiteX0" fmla="*/ 0 w 3397447"/>
              <a:gd name="connsiteY0" fmla="*/ 946641 h 1893282"/>
              <a:gd name="connsiteX1" fmla="*/ 946641 w 3397447"/>
              <a:gd name="connsiteY1" fmla="*/ 0 h 1893282"/>
              <a:gd name="connsiteX2" fmla="*/ 3397447 w 3397447"/>
              <a:gd name="connsiteY2" fmla="*/ 0 h 1893282"/>
              <a:gd name="connsiteX3" fmla="*/ 3397446 w 3397447"/>
              <a:gd name="connsiteY3" fmla="*/ 1893282 h 1893282"/>
              <a:gd name="connsiteX4" fmla="*/ 946641 w 3397447"/>
              <a:gd name="connsiteY4" fmla="*/ 1893281 h 1893282"/>
              <a:gd name="connsiteX5" fmla="*/ 0 w 3397447"/>
              <a:gd name="connsiteY5" fmla="*/ 946640 h 1893282"/>
              <a:gd name="connsiteX6" fmla="*/ 0 w 3397447"/>
              <a:gd name="connsiteY6" fmla="*/ 946641 h 1893282"/>
              <a:gd name="connsiteX0" fmla="*/ 0 w 3869104"/>
              <a:gd name="connsiteY0" fmla="*/ 946641 h 1893282"/>
              <a:gd name="connsiteX1" fmla="*/ 946641 w 3869104"/>
              <a:gd name="connsiteY1" fmla="*/ 0 h 1893282"/>
              <a:gd name="connsiteX2" fmla="*/ 3397447 w 3869104"/>
              <a:gd name="connsiteY2" fmla="*/ 0 h 1893282"/>
              <a:gd name="connsiteX3" fmla="*/ 3397446 w 3869104"/>
              <a:gd name="connsiteY3" fmla="*/ 1893282 h 1893282"/>
              <a:gd name="connsiteX4" fmla="*/ 946641 w 3869104"/>
              <a:gd name="connsiteY4" fmla="*/ 1893281 h 1893282"/>
              <a:gd name="connsiteX5" fmla="*/ 0 w 3869104"/>
              <a:gd name="connsiteY5" fmla="*/ 946640 h 1893282"/>
              <a:gd name="connsiteX6" fmla="*/ 0 w 3869104"/>
              <a:gd name="connsiteY6" fmla="*/ 946641 h 1893282"/>
              <a:gd name="connsiteX0" fmla="*/ 0 w 3869104"/>
              <a:gd name="connsiteY0" fmla="*/ 946641 h 1893282"/>
              <a:gd name="connsiteX1" fmla="*/ 946641 w 3869104"/>
              <a:gd name="connsiteY1" fmla="*/ 0 h 1893282"/>
              <a:gd name="connsiteX2" fmla="*/ 3397447 w 3869104"/>
              <a:gd name="connsiteY2" fmla="*/ 0 h 1893282"/>
              <a:gd name="connsiteX3" fmla="*/ 3397446 w 3869104"/>
              <a:gd name="connsiteY3" fmla="*/ 1893282 h 1893282"/>
              <a:gd name="connsiteX4" fmla="*/ 946641 w 3869104"/>
              <a:gd name="connsiteY4" fmla="*/ 1893281 h 1893282"/>
              <a:gd name="connsiteX5" fmla="*/ 0 w 3869104"/>
              <a:gd name="connsiteY5" fmla="*/ 946640 h 1893282"/>
              <a:gd name="connsiteX6" fmla="*/ 0 w 3869104"/>
              <a:gd name="connsiteY6" fmla="*/ 946641 h 1893282"/>
              <a:gd name="connsiteX0" fmla="*/ 0 w 3996728"/>
              <a:gd name="connsiteY0" fmla="*/ 946641 h 1893282"/>
              <a:gd name="connsiteX1" fmla="*/ 946641 w 3996728"/>
              <a:gd name="connsiteY1" fmla="*/ 0 h 1893282"/>
              <a:gd name="connsiteX2" fmla="*/ 3397447 w 3996728"/>
              <a:gd name="connsiteY2" fmla="*/ 0 h 1893282"/>
              <a:gd name="connsiteX3" fmla="*/ 3397446 w 3996728"/>
              <a:gd name="connsiteY3" fmla="*/ 1893282 h 1893282"/>
              <a:gd name="connsiteX4" fmla="*/ 946641 w 3996728"/>
              <a:gd name="connsiteY4" fmla="*/ 1893281 h 1893282"/>
              <a:gd name="connsiteX5" fmla="*/ 0 w 3996728"/>
              <a:gd name="connsiteY5" fmla="*/ 946640 h 1893282"/>
              <a:gd name="connsiteX6" fmla="*/ 0 w 3996728"/>
              <a:gd name="connsiteY6" fmla="*/ 946641 h 189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6728" h="1893282">
                <a:moveTo>
                  <a:pt x="0" y="946641"/>
                </a:moveTo>
                <a:cubicBezTo>
                  <a:pt x="0" y="423826"/>
                  <a:pt x="423826" y="0"/>
                  <a:pt x="946641" y="0"/>
                </a:cubicBezTo>
                <a:lnTo>
                  <a:pt x="3397447" y="0"/>
                </a:lnTo>
                <a:cubicBezTo>
                  <a:pt x="4178394" y="10747"/>
                  <a:pt x="4214381" y="1893282"/>
                  <a:pt x="3397446" y="1893282"/>
                </a:cubicBezTo>
                <a:lnTo>
                  <a:pt x="946641" y="1893281"/>
                </a:lnTo>
                <a:cubicBezTo>
                  <a:pt x="423826" y="1893281"/>
                  <a:pt x="0" y="1469455"/>
                  <a:pt x="0" y="946640"/>
                </a:cubicBezTo>
                <a:lnTo>
                  <a:pt x="0" y="946641"/>
                </a:lnTo>
                <a:close/>
              </a:path>
            </a:pathLst>
          </a:custGeom>
          <a:gradFill flip="none" rotWithShape="1"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E7218C2-E188-5F18-1E08-045B008DC1FB}"/>
              </a:ext>
            </a:extLst>
          </p:cNvPr>
          <p:cNvSpPr/>
          <p:nvPr/>
        </p:nvSpPr>
        <p:spPr>
          <a:xfrm>
            <a:off x="9005296" y="16053718"/>
            <a:ext cx="2100099" cy="775411"/>
          </a:xfrm>
          <a:prstGeom prst="roundRect">
            <a:avLst>
              <a:gd name="adj" fmla="val 41606"/>
            </a:avLst>
          </a:pr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A4252E9-6D9F-1A08-48F3-DAF278A37FEE}"/>
              </a:ext>
            </a:extLst>
          </p:cNvPr>
          <p:cNvSpPr/>
          <p:nvPr/>
        </p:nvSpPr>
        <p:spPr>
          <a:xfrm>
            <a:off x="4580417" y="26572493"/>
            <a:ext cx="4068984" cy="7754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26E43"/>
              </a:gs>
              <a:gs pos="100000">
                <a:srgbClr val="F8CE0E"/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sp>
        <p:nvSpPr>
          <p:cNvPr id="43" name="Rectangle: Rounded Corners 18">
            <a:extLst>
              <a:ext uri="{FF2B5EF4-FFF2-40B4-BE49-F238E27FC236}">
                <a16:creationId xmlns:a16="http://schemas.microsoft.com/office/drawing/2014/main" id="{812A8E60-FB54-C9D7-0354-85011D4E093A}"/>
              </a:ext>
            </a:extLst>
          </p:cNvPr>
          <p:cNvSpPr/>
          <p:nvPr/>
        </p:nvSpPr>
        <p:spPr>
          <a:xfrm>
            <a:off x="1140958" y="22297701"/>
            <a:ext cx="11101399" cy="5410885"/>
          </a:xfrm>
          <a:custGeom>
            <a:avLst/>
            <a:gdLst>
              <a:gd name="connsiteX0" fmla="*/ 0 w 11082993"/>
              <a:gd name="connsiteY0" fmla="*/ 963885 h 3864660"/>
              <a:gd name="connsiteX1" fmla="*/ 963885 w 11082993"/>
              <a:gd name="connsiteY1" fmla="*/ 0 h 3864660"/>
              <a:gd name="connsiteX2" fmla="*/ 10119108 w 11082993"/>
              <a:gd name="connsiteY2" fmla="*/ 0 h 3864660"/>
              <a:gd name="connsiteX3" fmla="*/ 11082993 w 11082993"/>
              <a:gd name="connsiteY3" fmla="*/ 963885 h 3864660"/>
              <a:gd name="connsiteX4" fmla="*/ 11082993 w 11082993"/>
              <a:gd name="connsiteY4" fmla="*/ 2900775 h 3864660"/>
              <a:gd name="connsiteX5" fmla="*/ 10119108 w 11082993"/>
              <a:gd name="connsiteY5" fmla="*/ 3864660 h 3864660"/>
              <a:gd name="connsiteX6" fmla="*/ 963885 w 11082993"/>
              <a:gd name="connsiteY6" fmla="*/ 3864660 h 3864660"/>
              <a:gd name="connsiteX7" fmla="*/ 0 w 11082993"/>
              <a:gd name="connsiteY7" fmla="*/ 2900775 h 3864660"/>
              <a:gd name="connsiteX8" fmla="*/ 0 w 11082993"/>
              <a:gd name="connsiteY8" fmla="*/ 963885 h 3864660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8406 w 11101399"/>
              <a:gd name="connsiteY0" fmla="*/ 963885 h 5410885"/>
              <a:gd name="connsiteX1" fmla="*/ 982291 w 11101399"/>
              <a:gd name="connsiteY1" fmla="*/ 0 h 5410885"/>
              <a:gd name="connsiteX2" fmla="*/ 10137514 w 11101399"/>
              <a:gd name="connsiteY2" fmla="*/ 0 h 5410885"/>
              <a:gd name="connsiteX3" fmla="*/ 11101399 w 11101399"/>
              <a:gd name="connsiteY3" fmla="*/ 963885 h 5410885"/>
              <a:gd name="connsiteX4" fmla="*/ 11101399 w 11101399"/>
              <a:gd name="connsiteY4" fmla="*/ 2900775 h 5410885"/>
              <a:gd name="connsiteX5" fmla="*/ 10137514 w 11101399"/>
              <a:gd name="connsiteY5" fmla="*/ 3864660 h 5410885"/>
              <a:gd name="connsiteX6" fmla="*/ 404441 w 11101399"/>
              <a:gd name="connsiteY6" fmla="*/ 5410885 h 5410885"/>
              <a:gd name="connsiteX7" fmla="*/ 18406 w 11101399"/>
              <a:gd name="connsiteY7" fmla="*/ 2900775 h 5410885"/>
              <a:gd name="connsiteX8" fmla="*/ 18406 w 11101399"/>
              <a:gd name="connsiteY8" fmla="*/ 963885 h 5410885"/>
              <a:gd name="connsiteX0" fmla="*/ 18406 w 11101399"/>
              <a:gd name="connsiteY0" fmla="*/ 963885 h 5410885"/>
              <a:gd name="connsiteX1" fmla="*/ 982291 w 11101399"/>
              <a:gd name="connsiteY1" fmla="*/ 0 h 5410885"/>
              <a:gd name="connsiteX2" fmla="*/ 10137514 w 11101399"/>
              <a:gd name="connsiteY2" fmla="*/ 0 h 5410885"/>
              <a:gd name="connsiteX3" fmla="*/ 11101399 w 11101399"/>
              <a:gd name="connsiteY3" fmla="*/ 963885 h 5410885"/>
              <a:gd name="connsiteX4" fmla="*/ 11101399 w 11101399"/>
              <a:gd name="connsiteY4" fmla="*/ 2900775 h 5410885"/>
              <a:gd name="connsiteX5" fmla="*/ 10137514 w 11101399"/>
              <a:gd name="connsiteY5" fmla="*/ 3864660 h 5410885"/>
              <a:gd name="connsiteX6" fmla="*/ 404441 w 11101399"/>
              <a:gd name="connsiteY6" fmla="*/ 5410885 h 5410885"/>
              <a:gd name="connsiteX7" fmla="*/ 18406 w 11101399"/>
              <a:gd name="connsiteY7" fmla="*/ 2900775 h 5410885"/>
              <a:gd name="connsiteX8" fmla="*/ 18406 w 11101399"/>
              <a:gd name="connsiteY8" fmla="*/ 963885 h 54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01399" h="5410885">
                <a:moveTo>
                  <a:pt x="18406" y="963885"/>
                </a:moveTo>
                <a:cubicBezTo>
                  <a:pt x="18406" y="431546"/>
                  <a:pt x="449952" y="0"/>
                  <a:pt x="982291" y="0"/>
                </a:cubicBezTo>
                <a:lnTo>
                  <a:pt x="10137514" y="0"/>
                </a:lnTo>
                <a:cubicBezTo>
                  <a:pt x="10669853" y="0"/>
                  <a:pt x="11101399" y="431546"/>
                  <a:pt x="11101399" y="963885"/>
                </a:cubicBezTo>
                <a:lnTo>
                  <a:pt x="11101399" y="2900775"/>
                </a:lnTo>
                <a:cubicBezTo>
                  <a:pt x="11101399" y="3433114"/>
                  <a:pt x="10669853" y="3864660"/>
                  <a:pt x="10137514" y="3864660"/>
                </a:cubicBezTo>
                <a:cubicBezTo>
                  <a:pt x="7085773" y="3864660"/>
                  <a:pt x="855857" y="3499535"/>
                  <a:pt x="404441" y="5410885"/>
                </a:cubicBezTo>
                <a:cubicBezTo>
                  <a:pt x="-127898" y="5410885"/>
                  <a:pt x="18406" y="3433114"/>
                  <a:pt x="18406" y="2900775"/>
                </a:cubicBezTo>
                <a:lnTo>
                  <a:pt x="18406" y="963885"/>
                </a:lnTo>
                <a:close/>
              </a:path>
            </a:pathLst>
          </a:cu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45" name="Rectangle: Rounded Corners 18">
            <a:extLst>
              <a:ext uri="{FF2B5EF4-FFF2-40B4-BE49-F238E27FC236}">
                <a16:creationId xmlns:a16="http://schemas.microsoft.com/office/drawing/2014/main" id="{17F25389-7949-301E-5D2E-3D781BDCD88A}"/>
              </a:ext>
            </a:extLst>
          </p:cNvPr>
          <p:cNvSpPr/>
          <p:nvPr/>
        </p:nvSpPr>
        <p:spPr>
          <a:xfrm rot="10800000">
            <a:off x="1097181" y="26045585"/>
            <a:ext cx="11084935" cy="5374372"/>
          </a:xfrm>
          <a:custGeom>
            <a:avLst/>
            <a:gdLst>
              <a:gd name="connsiteX0" fmla="*/ 0 w 11082993"/>
              <a:gd name="connsiteY0" fmla="*/ 963885 h 3864660"/>
              <a:gd name="connsiteX1" fmla="*/ 963885 w 11082993"/>
              <a:gd name="connsiteY1" fmla="*/ 0 h 3864660"/>
              <a:gd name="connsiteX2" fmla="*/ 10119108 w 11082993"/>
              <a:gd name="connsiteY2" fmla="*/ 0 h 3864660"/>
              <a:gd name="connsiteX3" fmla="*/ 11082993 w 11082993"/>
              <a:gd name="connsiteY3" fmla="*/ 963885 h 3864660"/>
              <a:gd name="connsiteX4" fmla="*/ 11082993 w 11082993"/>
              <a:gd name="connsiteY4" fmla="*/ 2900775 h 3864660"/>
              <a:gd name="connsiteX5" fmla="*/ 10119108 w 11082993"/>
              <a:gd name="connsiteY5" fmla="*/ 3864660 h 3864660"/>
              <a:gd name="connsiteX6" fmla="*/ 963885 w 11082993"/>
              <a:gd name="connsiteY6" fmla="*/ 3864660 h 3864660"/>
              <a:gd name="connsiteX7" fmla="*/ 0 w 11082993"/>
              <a:gd name="connsiteY7" fmla="*/ 2900775 h 3864660"/>
              <a:gd name="connsiteX8" fmla="*/ 0 w 11082993"/>
              <a:gd name="connsiteY8" fmla="*/ 963885 h 3864660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2872 w 11085865"/>
              <a:gd name="connsiteY0" fmla="*/ 963885 h 5345797"/>
              <a:gd name="connsiteX1" fmla="*/ 966757 w 11085865"/>
              <a:gd name="connsiteY1" fmla="*/ 0 h 5345797"/>
              <a:gd name="connsiteX2" fmla="*/ 10121980 w 11085865"/>
              <a:gd name="connsiteY2" fmla="*/ 0 h 5345797"/>
              <a:gd name="connsiteX3" fmla="*/ 11085865 w 11085865"/>
              <a:gd name="connsiteY3" fmla="*/ 963885 h 5345797"/>
              <a:gd name="connsiteX4" fmla="*/ 11085865 w 11085865"/>
              <a:gd name="connsiteY4" fmla="*/ 2900775 h 5345797"/>
              <a:gd name="connsiteX5" fmla="*/ 10121980 w 11085865"/>
              <a:gd name="connsiteY5" fmla="*/ 3864660 h 5345797"/>
              <a:gd name="connsiteX6" fmla="*/ 466695 w 11085865"/>
              <a:gd name="connsiteY6" fmla="*/ 5345797 h 5345797"/>
              <a:gd name="connsiteX7" fmla="*/ 2872 w 11085865"/>
              <a:gd name="connsiteY7" fmla="*/ 2900775 h 5345797"/>
              <a:gd name="connsiteX8" fmla="*/ 2872 w 11085865"/>
              <a:gd name="connsiteY8" fmla="*/ 963885 h 5345797"/>
              <a:gd name="connsiteX0" fmla="*/ 1942 w 11084935"/>
              <a:gd name="connsiteY0" fmla="*/ 963885 h 5374372"/>
              <a:gd name="connsiteX1" fmla="*/ 965827 w 11084935"/>
              <a:gd name="connsiteY1" fmla="*/ 0 h 5374372"/>
              <a:gd name="connsiteX2" fmla="*/ 10121050 w 11084935"/>
              <a:gd name="connsiteY2" fmla="*/ 0 h 5374372"/>
              <a:gd name="connsiteX3" fmla="*/ 11084935 w 11084935"/>
              <a:gd name="connsiteY3" fmla="*/ 963885 h 5374372"/>
              <a:gd name="connsiteX4" fmla="*/ 11084935 w 11084935"/>
              <a:gd name="connsiteY4" fmla="*/ 2900775 h 5374372"/>
              <a:gd name="connsiteX5" fmla="*/ 10121050 w 11084935"/>
              <a:gd name="connsiteY5" fmla="*/ 3864660 h 5374372"/>
              <a:gd name="connsiteX6" fmla="*/ 475290 w 11084935"/>
              <a:gd name="connsiteY6" fmla="*/ 5374372 h 5374372"/>
              <a:gd name="connsiteX7" fmla="*/ 1942 w 11084935"/>
              <a:gd name="connsiteY7" fmla="*/ 2900775 h 5374372"/>
              <a:gd name="connsiteX8" fmla="*/ 1942 w 11084935"/>
              <a:gd name="connsiteY8" fmla="*/ 963885 h 537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4935" h="5374372">
                <a:moveTo>
                  <a:pt x="1942" y="963885"/>
                </a:moveTo>
                <a:cubicBezTo>
                  <a:pt x="1942" y="431546"/>
                  <a:pt x="433488" y="0"/>
                  <a:pt x="965827" y="0"/>
                </a:cubicBezTo>
                <a:lnTo>
                  <a:pt x="10121050" y="0"/>
                </a:lnTo>
                <a:cubicBezTo>
                  <a:pt x="10653389" y="0"/>
                  <a:pt x="11084935" y="431546"/>
                  <a:pt x="11084935" y="963885"/>
                </a:cubicBezTo>
                <a:lnTo>
                  <a:pt x="11084935" y="2900775"/>
                </a:lnTo>
                <a:cubicBezTo>
                  <a:pt x="11084935" y="3433114"/>
                  <a:pt x="10653389" y="3864660"/>
                  <a:pt x="10121050" y="3864660"/>
                </a:cubicBezTo>
                <a:cubicBezTo>
                  <a:pt x="7069309" y="3864660"/>
                  <a:pt x="550468" y="3516997"/>
                  <a:pt x="475290" y="5374372"/>
                </a:cubicBezTo>
                <a:cubicBezTo>
                  <a:pt x="-57049" y="5374372"/>
                  <a:pt x="1942" y="3433114"/>
                  <a:pt x="1942" y="2900775"/>
                </a:cubicBezTo>
                <a:lnTo>
                  <a:pt x="1942" y="963885"/>
                </a:lnTo>
                <a:close/>
              </a:path>
            </a:pathLst>
          </a:cu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A724CA4-0907-2687-147F-7DE4989AC625}"/>
              </a:ext>
            </a:extLst>
          </p:cNvPr>
          <p:cNvSpPr/>
          <p:nvPr/>
        </p:nvSpPr>
        <p:spPr>
          <a:xfrm rot="10800000">
            <a:off x="6095793" y="46841844"/>
            <a:ext cx="4742393" cy="4270887"/>
          </a:xfrm>
          <a:prstGeom prst="roundRect">
            <a:avLst>
              <a:gd name="adj" fmla="val 24941"/>
            </a:avLst>
          </a:prstGeom>
          <a:gradFill flip="none" rotWithShape="1"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C492CD6-A1AB-7CB3-3709-61DC2EB4B16C}"/>
              </a:ext>
            </a:extLst>
          </p:cNvPr>
          <p:cNvSpPr/>
          <p:nvPr/>
        </p:nvSpPr>
        <p:spPr>
          <a:xfrm rot="10800000">
            <a:off x="10936729" y="47229486"/>
            <a:ext cx="2066889" cy="3919877"/>
          </a:xfrm>
          <a:prstGeom prst="roundRect">
            <a:avLst>
              <a:gd name="adj" fmla="val 24941"/>
            </a:avLst>
          </a:prstGeom>
          <a:gradFill flip="none" rotWithShape="1"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</p:spTree>
    <p:extLst>
      <p:ext uri="{BB962C8B-B14F-4D97-AF65-F5344CB8AC3E}">
        <p14:creationId xmlns:p14="http://schemas.microsoft.com/office/powerpoint/2010/main" val="384289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774F61-B5DA-ECA9-18CB-6C7A26A9284D}"/>
              </a:ext>
            </a:extLst>
          </p:cNvPr>
          <p:cNvSpPr/>
          <p:nvPr/>
        </p:nvSpPr>
        <p:spPr>
          <a:xfrm>
            <a:off x="-5" y="-7258"/>
            <a:ext cx="13166725" cy="51213657"/>
          </a:xfrm>
          <a:prstGeom prst="roundRect">
            <a:avLst>
              <a:gd name="adj" fmla="val 2865"/>
            </a:avLst>
          </a:prstGeom>
          <a:gradFill flip="none" rotWithShape="1">
            <a:gsLst>
              <a:gs pos="0">
                <a:srgbClr val="F8CE0E"/>
              </a:gs>
              <a:gs pos="69944">
                <a:srgbClr val="F8CE0E"/>
              </a:gs>
              <a:gs pos="27400">
                <a:srgbClr val="E26E43"/>
              </a:gs>
              <a:gs pos="100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E317DD3-AD10-0E80-645B-1E9C779D654B}"/>
              </a:ext>
            </a:extLst>
          </p:cNvPr>
          <p:cNvGrpSpPr/>
          <p:nvPr/>
        </p:nvGrpSpPr>
        <p:grpSpPr>
          <a:xfrm>
            <a:off x="-812408" y="-1011362"/>
            <a:ext cx="3425200" cy="3353302"/>
            <a:chOff x="-812396" y="-1004104"/>
            <a:chExt cx="3425200" cy="3163492"/>
          </a:xfrm>
        </p:grpSpPr>
        <p:sp>
          <p:nvSpPr>
            <p:cNvPr id="97" name="Explosion: 8 Points 96">
              <a:extLst>
                <a:ext uri="{FF2B5EF4-FFF2-40B4-BE49-F238E27FC236}">
                  <a16:creationId xmlns:a16="http://schemas.microsoft.com/office/drawing/2014/main" id="{16647E5C-DAEA-4AA7-F336-F970041A3969}"/>
                </a:ext>
              </a:extLst>
            </p:cNvPr>
            <p:cNvSpPr/>
            <p:nvPr/>
          </p:nvSpPr>
          <p:spPr>
            <a:xfrm>
              <a:off x="-812396" y="-1004104"/>
              <a:ext cx="3425200" cy="3163492"/>
            </a:xfrm>
            <a:prstGeom prst="irregularSeal1">
              <a:avLst/>
            </a:prstGeom>
            <a:gradFill>
              <a:gsLst>
                <a:gs pos="68000">
                  <a:srgbClr val="E26E43"/>
                </a:gs>
                <a:gs pos="0">
                  <a:srgbClr val="F8CE0E"/>
                </a:gs>
              </a:gsLst>
              <a:lin ang="2700000" scaled="0"/>
            </a:gradFill>
            <a:ln>
              <a:noFill/>
            </a:ln>
            <a:effectLst>
              <a:outerShdw blurRad="190500" dist="76200" algn="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98B11C4-06BB-498E-108A-3CEB62D66936}"/>
                </a:ext>
              </a:extLst>
            </p:cNvPr>
            <p:cNvSpPr/>
            <p:nvPr/>
          </p:nvSpPr>
          <p:spPr>
            <a:xfrm rot="8883577">
              <a:off x="-334236" y="-463753"/>
              <a:ext cx="2468880" cy="2082790"/>
            </a:xfrm>
            <a:prstGeom prst="ellipse">
              <a:avLst/>
            </a:prstGeom>
            <a:gradFill>
              <a:gsLst>
                <a:gs pos="27000">
                  <a:srgbClr val="E26E43"/>
                </a:gs>
                <a:gs pos="85000">
                  <a:srgbClr val="F8CE0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6EBED40-56C8-8510-38AE-7548E6BF46E8}"/>
              </a:ext>
            </a:extLst>
          </p:cNvPr>
          <p:cNvCxnSpPr>
            <a:cxnSpLocks/>
          </p:cNvCxnSpPr>
          <p:nvPr/>
        </p:nvCxnSpPr>
        <p:spPr>
          <a:xfrm>
            <a:off x="2044573" y="2069231"/>
            <a:ext cx="10959049" cy="11432606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39C3D9E-DA01-84F3-C9C1-F4438FDCC838}"/>
              </a:ext>
            </a:extLst>
          </p:cNvPr>
          <p:cNvCxnSpPr>
            <a:cxnSpLocks/>
          </p:cNvCxnSpPr>
          <p:nvPr/>
        </p:nvCxnSpPr>
        <p:spPr>
          <a:xfrm>
            <a:off x="1304394" y="2427733"/>
            <a:ext cx="3925320" cy="1147351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8F84178-3FF9-3DE2-BC64-B53F4D8BBE7E}"/>
              </a:ext>
            </a:extLst>
          </p:cNvPr>
          <p:cNvCxnSpPr>
            <a:cxnSpLocks/>
          </p:cNvCxnSpPr>
          <p:nvPr/>
        </p:nvCxnSpPr>
        <p:spPr>
          <a:xfrm flipV="1">
            <a:off x="2530901" y="-187110"/>
            <a:ext cx="8280649" cy="60393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C03505-7C11-EDB4-E88D-562291A5B021}"/>
              </a:ext>
            </a:extLst>
          </p:cNvPr>
          <p:cNvCxnSpPr>
            <a:cxnSpLocks/>
          </p:cNvCxnSpPr>
          <p:nvPr/>
        </p:nvCxnSpPr>
        <p:spPr>
          <a:xfrm>
            <a:off x="2612806" y="1303453"/>
            <a:ext cx="10553919" cy="465637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2D3121C-7DA7-63AD-81A2-F9ACC1C5F143}"/>
              </a:ext>
            </a:extLst>
          </p:cNvPr>
          <p:cNvCxnSpPr>
            <a:cxnSpLocks/>
          </p:cNvCxnSpPr>
          <p:nvPr/>
        </p:nvCxnSpPr>
        <p:spPr>
          <a:xfrm flipH="1">
            <a:off x="160974" y="2694539"/>
            <a:ext cx="372030" cy="8373688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2AB2882-9AC8-3FD0-FB0B-848F1BD7C722}"/>
              </a:ext>
            </a:extLst>
          </p:cNvPr>
          <p:cNvCxnSpPr>
            <a:cxnSpLocks/>
          </p:cNvCxnSpPr>
          <p:nvPr/>
        </p:nvCxnSpPr>
        <p:spPr>
          <a:xfrm>
            <a:off x="2250603" y="3190763"/>
            <a:ext cx="3746651" cy="5950423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E50D1E-DBC8-33D4-B4AA-A0D6C8B80594}"/>
              </a:ext>
            </a:extLst>
          </p:cNvPr>
          <p:cNvCxnSpPr>
            <a:cxnSpLocks/>
          </p:cNvCxnSpPr>
          <p:nvPr/>
        </p:nvCxnSpPr>
        <p:spPr>
          <a:xfrm>
            <a:off x="4228188" y="2965655"/>
            <a:ext cx="3556925" cy="299417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0943E7A-735E-C317-D3C6-6F739F1187DD}"/>
              </a:ext>
            </a:extLst>
          </p:cNvPr>
          <p:cNvCxnSpPr>
            <a:cxnSpLocks/>
          </p:cNvCxnSpPr>
          <p:nvPr/>
        </p:nvCxnSpPr>
        <p:spPr>
          <a:xfrm>
            <a:off x="2612806" y="905877"/>
            <a:ext cx="10553919" cy="1758191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1B1109E-F66D-F144-1E9F-D437B2D9D5D3}"/>
              </a:ext>
            </a:extLst>
          </p:cNvPr>
          <p:cNvCxnSpPr>
            <a:cxnSpLocks/>
          </p:cNvCxnSpPr>
          <p:nvPr/>
        </p:nvCxnSpPr>
        <p:spPr>
          <a:xfrm>
            <a:off x="895219" y="2331333"/>
            <a:ext cx="738093" cy="5236916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479512-0666-59B8-BFC7-3445BAAA088D}"/>
              </a:ext>
            </a:extLst>
          </p:cNvPr>
          <p:cNvCxnSpPr>
            <a:cxnSpLocks/>
          </p:cNvCxnSpPr>
          <p:nvPr/>
        </p:nvCxnSpPr>
        <p:spPr>
          <a:xfrm flipH="1">
            <a:off x="1948164" y="-2196880"/>
            <a:ext cx="6560266" cy="2393678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DDAA816-70D2-1012-6367-49A9A9537EC3}"/>
              </a:ext>
            </a:extLst>
          </p:cNvPr>
          <p:cNvCxnSpPr>
            <a:cxnSpLocks/>
          </p:cNvCxnSpPr>
          <p:nvPr/>
        </p:nvCxnSpPr>
        <p:spPr>
          <a:xfrm>
            <a:off x="8697253" y="5251936"/>
            <a:ext cx="3719324" cy="254961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F2F0DA8-C549-8A3E-40DB-B5C647801297}"/>
              </a:ext>
            </a:extLst>
          </p:cNvPr>
          <p:cNvCxnSpPr>
            <a:cxnSpLocks/>
          </p:cNvCxnSpPr>
          <p:nvPr/>
        </p:nvCxnSpPr>
        <p:spPr>
          <a:xfrm>
            <a:off x="7809593" y="7112331"/>
            <a:ext cx="4991998" cy="3413439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970C44D-27EC-1DBB-36D9-A0A647DAD262}"/>
              </a:ext>
            </a:extLst>
          </p:cNvPr>
          <p:cNvCxnSpPr>
            <a:cxnSpLocks/>
          </p:cNvCxnSpPr>
          <p:nvPr/>
        </p:nvCxnSpPr>
        <p:spPr>
          <a:xfrm>
            <a:off x="6597002" y="8462814"/>
            <a:ext cx="3576458" cy="375401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BB8C12C-4B51-ADD8-0CFB-315F4C23F847}"/>
              </a:ext>
            </a:extLst>
          </p:cNvPr>
          <p:cNvCxnSpPr>
            <a:cxnSpLocks/>
          </p:cNvCxnSpPr>
          <p:nvPr/>
        </p:nvCxnSpPr>
        <p:spPr>
          <a:xfrm>
            <a:off x="4604813" y="9032003"/>
            <a:ext cx="2454255" cy="4869257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AAC4DCB-2651-878D-D8B0-97E9A99E6946}"/>
              </a:ext>
            </a:extLst>
          </p:cNvPr>
          <p:cNvCxnSpPr>
            <a:cxnSpLocks/>
          </p:cNvCxnSpPr>
          <p:nvPr/>
        </p:nvCxnSpPr>
        <p:spPr>
          <a:xfrm>
            <a:off x="2320981" y="6881382"/>
            <a:ext cx="859474" cy="345103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9EF6B14-3255-8E6E-5559-2E72AEE7B969}"/>
              </a:ext>
            </a:extLst>
          </p:cNvPr>
          <p:cNvCxnSpPr>
            <a:cxnSpLocks/>
          </p:cNvCxnSpPr>
          <p:nvPr/>
        </p:nvCxnSpPr>
        <p:spPr>
          <a:xfrm>
            <a:off x="1038913" y="7801561"/>
            <a:ext cx="97546" cy="2724211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DD7AB60-DD21-B256-373C-D4A47B3A6650}"/>
              </a:ext>
            </a:extLst>
          </p:cNvPr>
          <p:cNvCxnSpPr>
            <a:cxnSpLocks/>
          </p:cNvCxnSpPr>
          <p:nvPr/>
        </p:nvCxnSpPr>
        <p:spPr>
          <a:xfrm>
            <a:off x="6203285" y="2179434"/>
            <a:ext cx="3250737" cy="848883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1DCDF24-4059-2109-AA27-453DA8EF2948}"/>
              </a:ext>
            </a:extLst>
          </p:cNvPr>
          <p:cNvCxnSpPr>
            <a:cxnSpLocks/>
          </p:cNvCxnSpPr>
          <p:nvPr/>
        </p:nvCxnSpPr>
        <p:spPr>
          <a:xfrm>
            <a:off x="4822510" y="814420"/>
            <a:ext cx="7786574" cy="91457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888EA08-5848-FEC6-0E57-9BB2783FE31F}"/>
              </a:ext>
            </a:extLst>
          </p:cNvPr>
          <p:cNvCxnSpPr>
            <a:cxnSpLocks/>
          </p:cNvCxnSpPr>
          <p:nvPr/>
        </p:nvCxnSpPr>
        <p:spPr>
          <a:xfrm>
            <a:off x="2421679" y="2470068"/>
            <a:ext cx="8551978" cy="9249761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7061F23-1CFD-D78F-01CE-DDA4619ABC57}"/>
              </a:ext>
            </a:extLst>
          </p:cNvPr>
          <p:cNvCxnSpPr>
            <a:cxnSpLocks/>
          </p:cNvCxnSpPr>
          <p:nvPr/>
        </p:nvCxnSpPr>
        <p:spPr>
          <a:xfrm>
            <a:off x="9074375" y="5636734"/>
            <a:ext cx="1476204" cy="1019777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CA0FAD-6E86-FDDA-FAFF-E875B2DC10A0}"/>
              </a:ext>
            </a:extLst>
          </p:cNvPr>
          <p:cNvCxnSpPr>
            <a:cxnSpLocks/>
          </p:cNvCxnSpPr>
          <p:nvPr/>
        </p:nvCxnSpPr>
        <p:spPr>
          <a:xfrm>
            <a:off x="8186713" y="7497118"/>
            <a:ext cx="1476204" cy="1019777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E67F60-7874-F5E1-B7E8-FA54D77EC9F1}"/>
              </a:ext>
            </a:extLst>
          </p:cNvPr>
          <p:cNvCxnSpPr>
            <a:cxnSpLocks/>
          </p:cNvCxnSpPr>
          <p:nvPr/>
        </p:nvCxnSpPr>
        <p:spPr>
          <a:xfrm>
            <a:off x="4981919" y="9416789"/>
            <a:ext cx="893928" cy="1620653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4C26B2-9EA5-7905-4C19-74C3F8F6276D}"/>
              </a:ext>
            </a:extLst>
          </p:cNvPr>
          <p:cNvCxnSpPr>
            <a:cxnSpLocks/>
          </p:cNvCxnSpPr>
          <p:nvPr/>
        </p:nvCxnSpPr>
        <p:spPr>
          <a:xfrm>
            <a:off x="6580409" y="2564219"/>
            <a:ext cx="3250737" cy="848883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C2FD00-6B1C-05CE-8C5E-DF57E1E5BBA2}"/>
              </a:ext>
            </a:extLst>
          </p:cNvPr>
          <p:cNvGrpSpPr/>
          <p:nvPr/>
        </p:nvGrpSpPr>
        <p:grpSpPr>
          <a:xfrm>
            <a:off x="171848" y="93667"/>
            <a:ext cx="12831771" cy="433477"/>
            <a:chOff x="134051" y="-1445091"/>
            <a:chExt cx="15818036" cy="737283"/>
          </a:xfrm>
        </p:grpSpPr>
        <p:sp>
          <p:nvSpPr>
            <p:cNvPr id="34" name="Rectangle: Rounded Corners 30">
              <a:extLst>
                <a:ext uri="{FF2B5EF4-FFF2-40B4-BE49-F238E27FC236}">
                  <a16:creationId xmlns:a16="http://schemas.microsoft.com/office/drawing/2014/main" id="{5D315EE9-C900-4929-936B-ECD6513DEEA6}"/>
                </a:ext>
              </a:extLst>
            </p:cNvPr>
            <p:cNvSpPr/>
            <p:nvPr/>
          </p:nvSpPr>
          <p:spPr>
            <a:xfrm>
              <a:off x="6075997" y="-1445091"/>
              <a:ext cx="3934144" cy="73728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35" name="Rectangle: Rounded Corners 30">
              <a:extLst>
                <a:ext uri="{FF2B5EF4-FFF2-40B4-BE49-F238E27FC236}">
                  <a16:creationId xmlns:a16="http://schemas.microsoft.com/office/drawing/2014/main" id="{7828E65E-E05A-B056-0BD5-3E6F38FD4DE0}"/>
                </a:ext>
              </a:extLst>
            </p:cNvPr>
            <p:cNvSpPr/>
            <p:nvPr/>
          </p:nvSpPr>
          <p:spPr>
            <a:xfrm>
              <a:off x="10117334" y="-1445091"/>
              <a:ext cx="5834753" cy="66355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33" name="Rectangle: Rounded Corners 30">
              <a:extLst>
                <a:ext uri="{FF2B5EF4-FFF2-40B4-BE49-F238E27FC236}">
                  <a16:creationId xmlns:a16="http://schemas.microsoft.com/office/drawing/2014/main" id="{95446CEA-6664-9D79-ADEB-41739949C9E4}"/>
                </a:ext>
              </a:extLst>
            </p:cNvPr>
            <p:cNvSpPr/>
            <p:nvPr/>
          </p:nvSpPr>
          <p:spPr>
            <a:xfrm>
              <a:off x="134051" y="-1445089"/>
              <a:ext cx="5834753" cy="66355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69813F-E5DA-EEB5-B2A3-08585C266D43}"/>
              </a:ext>
            </a:extLst>
          </p:cNvPr>
          <p:cNvCxnSpPr>
            <a:cxnSpLocks/>
          </p:cNvCxnSpPr>
          <p:nvPr/>
        </p:nvCxnSpPr>
        <p:spPr>
          <a:xfrm flipH="1">
            <a:off x="-303997" y="2044883"/>
            <a:ext cx="603175" cy="1349089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14F7F8-4225-AF39-5A10-3B9DBB2BDF69}"/>
              </a:ext>
            </a:extLst>
          </p:cNvPr>
          <p:cNvGrpSpPr/>
          <p:nvPr/>
        </p:nvGrpSpPr>
        <p:grpSpPr>
          <a:xfrm>
            <a:off x="1063309" y="7398571"/>
            <a:ext cx="5577673" cy="3225126"/>
            <a:chOff x="1063309" y="6780570"/>
            <a:chExt cx="5577673" cy="3225126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0295FBC-25A3-3EED-0161-573F8811E9E8}"/>
                </a:ext>
              </a:extLst>
            </p:cNvPr>
            <p:cNvGrpSpPr/>
            <p:nvPr/>
          </p:nvGrpSpPr>
          <p:grpSpPr>
            <a:xfrm>
              <a:off x="1063309" y="6780570"/>
              <a:ext cx="5044353" cy="3225126"/>
              <a:chOff x="171520" y="583172"/>
              <a:chExt cx="5418247" cy="2939256"/>
            </a:xfrm>
          </p:grpSpPr>
          <p:sp>
            <p:nvSpPr>
              <p:cNvPr id="59" name="Rectangle: Rounded Corners 30">
                <a:extLst>
                  <a:ext uri="{FF2B5EF4-FFF2-40B4-BE49-F238E27FC236}">
                    <a16:creationId xmlns:a16="http://schemas.microsoft.com/office/drawing/2014/main" id="{16936B63-D4CB-29F6-D26C-DD402114785A}"/>
                  </a:ext>
                </a:extLst>
              </p:cNvPr>
              <p:cNvSpPr/>
              <p:nvPr/>
            </p:nvSpPr>
            <p:spPr>
              <a:xfrm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D3332E8F-589C-1A60-B47F-C12FF55FECAA}"/>
                  </a:ext>
                </a:extLst>
              </p:cNvPr>
              <p:cNvSpPr/>
              <p:nvPr/>
            </p:nvSpPr>
            <p:spPr>
              <a:xfrm>
                <a:off x="1913199" y="583172"/>
                <a:ext cx="1934888" cy="706680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</p:grpSp>
        <p:sp>
          <p:nvSpPr>
            <p:cNvPr id="29" name="Flowchart: Connector 16">
              <a:extLst>
                <a:ext uri="{FF2B5EF4-FFF2-40B4-BE49-F238E27FC236}">
                  <a16:creationId xmlns:a16="http://schemas.microsoft.com/office/drawing/2014/main" id="{0108C67F-3394-3292-C012-7F831AB83622}"/>
                </a:ext>
              </a:extLst>
            </p:cNvPr>
            <p:cNvSpPr/>
            <p:nvPr/>
          </p:nvSpPr>
          <p:spPr>
            <a:xfrm>
              <a:off x="5777987" y="6856724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1A9DD4-C1C7-9331-E7BA-AC8D956933D0}"/>
              </a:ext>
            </a:extLst>
          </p:cNvPr>
          <p:cNvGrpSpPr/>
          <p:nvPr/>
        </p:nvGrpSpPr>
        <p:grpSpPr>
          <a:xfrm>
            <a:off x="1063310" y="4010689"/>
            <a:ext cx="5577672" cy="3215118"/>
            <a:chOff x="1063309" y="3639396"/>
            <a:chExt cx="5577672" cy="321511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4A1D854-941A-40CF-317D-18A4AE042EBA}"/>
                </a:ext>
              </a:extLst>
            </p:cNvPr>
            <p:cNvGrpSpPr/>
            <p:nvPr/>
          </p:nvGrpSpPr>
          <p:grpSpPr>
            <a:xfrm>
              <a:off x="1063309" y="3639396"/>
              <a:ext cx="5044353" cy="3215118"/>
              <a:chOff x="1741149" y="3646650"/>
              <a:chExt cx="5044353" cy="3033130"/>
            </a:xfrm>
          </p:grpSpPr>
          <p:sp>
            <p:nvSpPr>
              <p:cNvPr id="52" name="Rectangle: Rounded Corners 30">
                <a:extLst>
                  <a:ext uri="{FF2B5EF4-FFF2-40B4-BE49-F238E27FC236}">
                    <a16:creationId xmlns:a16="http://schemas.microsoft.com/office/drawing/2014/main" id="{E709351C-967A-C736-A2F8-A69CB93B5A63}"/>
                  </a:ext>
                </a:extLst>
              </p:cNvPr>
              <p:cNvSpPr/>
              <p:nvPr/>
            </p:nvSpPr>
            <p:spPr>
              <a:xfrm>
                <a:off x="1741149" y="4253218"/>
                <a:ext cx="5044353" cy="242656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BDB6CC6-19BB-2D5D-D4D4-1E48A023AF9A}"/>
                  </a:ext>
                </a:extLst>
              </p:cNvPr>
              <p:cNvSpPr/>
              <p:nvPr/>
            </p:nvSpPr>
            <p:spPr>
              <a:xfrm>
                <a:off x="3362640" y="3646650"/>
                <a:ext cx="1804010" cy="728255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sp>
          <p:nvSpPr>
            <p:cNvPr id="36" name="Flowchart: Connector 16">
              <a:extLst>
                <a:ext uri="{FF2B5EF4-FFF2-40B4-BE49-F238E27FC236}">
                  <a16:creationId xmlns:a16="http://schemas.microsoft.com/office/drawing/2014/main" id="{D6F20FFD-4C11-7175-C535-30CF0BAC7E6E}"/>
                </a:ext>
              </a:extLst>
            </p:cNvPr>
            <p:cNvSpPr/>
            <p:nvPr/>
          </p:nvSpPr>
          <p:spPr>
            <a:xfrm>
              <a:off x="5777986" y="3786014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849E86F-5FA2-A31C-4AF8-2A9C8C1B9CA6}"/>
              </a:ext>
            </a:extLst>
          </p:cNvPr>
          <p:cNvGrpSpPr/>
          <p:nvPr/>
        </p:nvGrpSpPr>
        <p:grpSpPr>
          <a:xfrm>
            <a:off x="1063309" y="630941"/>
            <a:ext cx="5579304" cy="3185354"/>
            <a:chOff x="1063309" y="516872"/>
            <a:chExt cx="5579304" cy="318535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C6312A2-A979-D47E-6D0A-B315BDBF7EBD}"/>
                </a:ext>
              </a:extLst>
            </p:cNvPr>
            <p:cNvGrpSpPr/>
            <p:nvPr/>
          </p:nvGrpSpPr>
          <p:grpSpPr>
            <a:xfrm>
              <a:off x="1063309" y="516872"/>
              <a:ext cx="5044353" cy="3185354"/>
              <a:chOff x="171520" y="561389"/>
              <a:chExt cx="5418247" cy="2961039"/>
            </a:xfrm>
          </p:grpSpPr>
          <p:sp>
            <p:nvSpPr>
              <p:cNvPr id="30" name="Rectangle: Rounded Corners 30">
                <a:extLst>
                  <a:ext uri="{FF2B5EF4-FFF2-40B4-BE49-F238E27FC236}">
                    <a16:creationId xmlns:a16="http://schemas.microsoft.com/office/drawing/2014/main" id="{1C0826CB-EDDF-4EEF-E592-23B6E3867E21}"/>
                  </a:ext>
                </a:extLst>
              </p:cNvPr>
              <p:cNvSpPr/>
              <p:nvPr/>
            </p:nvSpPr>
            <p:spPr>
              <a:xfrm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4072ED5-81C6-1664-7D7E-0BEEB4A2B456}"/>
                  </a:ext>
                </a:extLst>
              </p:cNvPr>
              <p:cNvSpPr/>
              <p:nvPr/>
            </p:nvSpPr>
            <p:spPr>
              <a:xfrm>
                <a:off x="1915681" y="561389"/>
                <a:ext cx="1934888" cy="720806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sp>
          <p:nvSpPr>
            <p:cNvPr id="37" name="Flowchart: Connector 16">
              <a:extLst>
                <a:ext uri="{FF2B5EF4-FFF2-40B4-BE49-F238E27FC236}">
                  <a16:creationId xmlns:a16="http://schemas.microsoft.com/office/drawing/2014/main" id="{C2688DFA-133B-61A7-E0DA-0DE20091CD1D}"/>
                </a:ext>
              </a:extLst>
            </p:cNvPr>
            <p:cNvSpPr/>
            <p:nvPr/>
          </p:nvSpPr>
          <p:spPr>
            <a:xfrm>
              <a:off x="5779618" y="619917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F2A987D-7D4F-FFA3-85DA-156E833B4BF6}"/>
              </a:ext>
            </a:extLst>
          </p:cNvPr>
          <p:cNvGrpSpPr/>
          <p:nvPr/>
        </p:nvGrpSpPr>
        <p:grpSpPr>
          <a:xfrm>
            <a:off x="7101948" y="7398584"/>
            <a:ext cx="5571907" cy="3225127"/>
            <a:chOff x="7101948" y="6780583"/>
            <a:chExt cx="5571907" cy="3225127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8B78D45-6404-4FD7-C07A-7301B3D6762C}"/>
                </a:ext>
              </a:extLst>
            </p:cNvPr>
            <p:cNvGrpSpPr/>
            <p:nvPr/>
          </p:nvGrpSpPr>
          <p:grpSpPr>
            <a:xfrm>
              <a:off x="7101948" y="6780583"/>
              <a:ext cx="5044353" cy="3225127"/>
              <a:chOff x="7101948" y="6787835"/>
              <a:chExt cx="5044353" cy="3042573"/>
            </a:xfrm>
          </p:grpSpPr>
          <p:sp>
            <p:nvSpPr>
              <p:cNvPr id="66" name="Rectangle: Rounded Corners 30">
                <a:extLst>
                  <a:ext uri="{FF2B5EF4-FFF2-40B4-BE49-F238E27FC236}">
                    <a16:creationId xmlns:a16="http://schemas.microsoft.com/office/drawing/2014/main" id="{F86A8005-EA83-F63A-4277-358E71DE8D5E}"/>
                  </a:ext>
                </a:extLst>
              </p:cNvPr>
              <p:cNvSpPr/>
              <p:nvPr/>
            </p:nvSpPr>
            <p:spPr>
              <a:xfrm>
                <a:off x="7101948" y="7403846"/>
                <a:ext cx="5044353" cy="242656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137EC811-8359-D04B-BE8B-20A686E30903}"/>
                  </a:ext>
                </a:extLst>
              </p:cNvPr>
              <p:cNvSpPr/>
              <p:nvPr/>
            </p:nvSpPr>
            <p:spPr>
              <a:xfrm>
                <a:off x="8720984" y="6787835"/>
                <a:ext cx="1801368" cy="731520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</p:grpSp>
        <p:sp>
          <p:nvSpPr>
            <p:cNvPr id="38" name="Flowchart: Connector 16">
              <a:extLst>
                <a:ext uri="{FF2B5EF4-FFF2-40B4-BE49-F238E27FC236}">
                  <a16:creationId xmlns:a16="http://schemas.microsoft.com/office/drawing/2014/main" id="{54C15B17-5365-8BF5-B679-C6EF9AFF5083}"/>
                </a:ext>
              </a:extLst>
            </p:cNvPr>
            <p:cNvSpPr/>
            <p:nvPr/>
          </p:nvSpPr>
          <p:spPr>
            <a:xfrm>
              <a:off x="11810860" y="6930689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46BA73E-7DDD-09B5-5786-C023F01E19B5}"/>
              </a:ext>
            </a:extLst>
          </p:cNvPr>
          <p:cNvGrpSpPr/>
          <p:nvPr/>
        </p:nvGrpSpPr>
        <p:grpSpPr>
          <a:xfrm>
            <a:off x="7101954" y="4002998"/>
            <a:ext cx="5573643" cy="3223287"/>
            <a:chOff x="7101953" y="3631705"/>
            <a:chExt cx="5573643" cy="322328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79262FC-BCB7-96C2-3996-1469389BB95A}"/>
                </a:ext>
              </a:extLst>
            </p:cNvPr>
            <p:cNvGrpSpPr/>
            <p:nvPr/>
          </p:nvGrpSpPr>
          <p:grpSpPr>
            <a:xfrm>
              <a:off x="7101953" y="3631705"/>
              <a:ext cx="5044353" cy="3223287"/>
              <a:chOff x="171520" y="487393"/>
              <a:chExt cx="5418247" cy="3035035"/>
            </a:xfrm>
          </p:grpSpPr>
          <p:sp>
            <p:nvSpPr>
              <p:cNvPr id="55" name="Rectangle: Rounded Corners 30">
                <a:extLst>
                  <a:ext uri="{FF2B5EF4-FFF2-40B4-BE49-F238E27FC236}">
                    <a16:creationId xmlns:a16="http://schemas.microsoft.com/office/drawing/2014/main" id="{8B2C6C44-52B9-4E86-C2FC-A9160229F94C}"/>
                  </a:ext>
                </a:extLst>
              </p:cNvPr>
              <p:cNvSpPr/>
              <p:nvPr/>
            </p:nvSpPr>
            <p:spPr>
              <a:xfrm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7B8B49B0-68A4-499F-AE74-E7CD9C7C329D}"/>
                  </a:ext>
                </a:extLst>
              </p:cNvPr>
              <p:cNvSpPr/>
              <p:nvPr/>
            </p:nvSpPr>
            <p:spPr>
              <a:xfrm>
                <a:off x="1910559" y="487393"/>
                <a:ext cx="1934888" cy="726866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sp>
          <p:nvSpPr>
            <p:cNvPr id="39" name="Flowchart: Connector 16">
              <a:extLst>
                <a:ext uri="{FF2B5EF4-FFF2-40B4-BE49-F238E27FC236}">
                  <a16:creationId xmlns:a16="http://schemas.microsoft.com/office/drawing/2014/main" id="{CB8F7CC0-7F63-035F-952A-2D44B1755F85}"/>
                </a:ext>
              </a:extLst>
            </p:cNvPr>
            <p:cNvSpPr/>
            <p:nvPr/>
          </p:nvSpPr>
          <p:spPr>
            <a:xfrm>
              <a:off x="11812601" y="3780796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7A04DF-71D6-A1CC-2CDA-28D409B3BC98}"/>
              </a:ext>
            </a:extLst>
          </p:cNvPr>
          <p:cNvGrpSpPr/>
          <p:nvPr/>
        </p:nvGrpSpPr>
        <p:grpSpPr>
          <a:xfrm>
            <a:off x="7101947" y="636100"/>
            <a:ext cx="5571908" cy="3179887"/>
            <a:chOff x="7101947" y="522031"/>
            <a:chExt cx="5571908" cy="317988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48438B2-603E-51E8-08DD-A106280E7893}"/>
                </a:ext>
              </a:extLst>
            </p:cNvPr>
            <p:cNvGrpSpPr/>
            <p:nvPr/>
          </p:nvGrpSpPr>
          <p:grpSpPr>
            <a:xfrm>
              <a:off x="7101947" y="522031"/>
              <a:ext cx="5044353" cy="3179887"/>
              <a:chOff x="171520" y="528258"/>
              <a:chExt cx="5418247" cy="2994170"/>
            </a:xfrm>
          </p:grpSpPr>
          <p:sp>
            <p:nvSpPr>
              <p:cNvPr id="49" name="Rectangle: Rounded Corners 30">
                <a:extLst>
                  <a:ext uri="{FF2B5EF4-FFF2-40B4-BE49-F238E27FC236}">
                    <a16:creationId xmlns:a16="http://schemas.microsoft.com/office/drawing/2014/main" id="{80E107A9-BF8B-B43B-19C4-BA50D530EF00}"/>
                  </a:ext>
                </a:extLst>
              </p:cNvPr>
              <p:cNvSpPr/>
              <p:nvPr/>
            </p:nvSpPr>
            <p:spPr>
              <a:xfrm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1D45F5D-FC70-19C0-CC6B-F8C31493950D}"/>
                  </a:ext>
                </a:extLst>
              </p:cNvPr>
              <p:cNvSpPr/>
              <p:nvPr/>
            </p:nvSpPr>
            <p:spPr>
              <a:xfrm>
                <a:off x="1910562" y="528258"/>
                <a:ext cx="1934888" cy="730124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</p:grpSp>
        <p:sp>
          <p:nvSpPr>
            <p:cNvPr id="40" name="Flowchart: Connector 16">
              <a:extLst>
                <a:ext uri="{FF2B5EF4-FFF2-40B4-BE49-F238E27FC236}">
                  <a16:creationId xmlns:a16="http://schemas.microsoft.com/office/drawing/2014/main" id="{08365C56-2F8E-DD13-7E3C-929857493A2B}"/>
                </a:ext>
              </a:extLst>
            </p:cNvPr>
            <p:cNvSpPr/>
            <p:nvPr/>
          </p:nvSpPr>
          <p:spPr>
            <a:xfrm>
              <a:off x="11810860" y="640148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44B7F8D-F681-BB5E-C749-0695B329A5D3}"/>
              </a:ext>
            </a:extLst>
          </p:cNvPr>
          <p:cNvGrpSpPr/>
          <p:nvPr/>
        </p:nvGrpSpPr>
        <p:grpSpPr>
          <a:xfrm>
            <a:off x="272150" y="39725460"/>
            <a:ext cx="12616517" cy="7358756"/>
            <a:chOff x="277028" y="28465378"/>
            <a:chExt cx="12616517" cy="69422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5D7EA9-79C7-E784-A539-1361402DC2BE}"/>
                </a:ext>
              </a:extLst>
            </p:cNvPr>
            <p:cNvSpPr/>
            <p:nvPr/>
          </p:nvSpPr>
          <p:spPr>
            <a:xfrm rot="10800000">
              <a:off x="277028" y="31137538"/>
              <a:ext cx="2050474" cy="2834961"/>
            </a:xfrm>
            <a:prstGeom prst="roundRect">
              <a:avLst>
                <a:gd name="adj" fmla="val 22367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8B83C3-7E8A-0F81-BD84-D69AC0634F78}"/>
                </a:ext>
              </a:extLst>
            </p:cNvPr>
            <p:cNvSpPr/>
            <p:nvPr/>
          </p:nvSpPr>
          <p:spPr>
            <a:xfrm>
              <a:off x="10843071" y="29324301"/>
              <a:ext cx="2050474" cy="6083300"/>
            </a:xfrm>
            <a:prstGeom prst="roundRect">
              <a:avLst>
                <a:gd name="adj" fmla="val 22367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B78DA86-A484-3970-B672-45DECD36947E}"/>
                </a:ext>
              </a:extLst>
            </p:cNvPr>
            <p:cNvSpPr/>
            <p:nvPr/>
          </p:nvSpPr>
          <p:spPr>
            <a:xfrm rot="10800000">
              <a:off x="2881751" y="29698949"/>
              <a:ext cx="7391438" cy="5325430"/>
            </a:xfrm>
            <a:prstGeom prst="roundRect">
              <a:avLst>
                <a:gd name="adj" fmla="val 548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F568BF7-2906-8D84-F3C2-C89100DAD28A}"/>
                </a:ext>
              </a:extLst>
            </p:cNvPr>
            <p:cNvSpPr/>
            <p:nvPr/>
          </p:nvSpPr>
          <p:spPr>
            <a:xfrm rot="10800000">
              <a:off x="4223893" y="28465378"/>
              <a:ext cx="4699904" cy="731520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31F3860-77BF-E1F6-241D-7A48ED4B0220}"/>
              </a:ext>
            </a:extLst>
          </p:cNvPr>
          <p:cNvGrpSpPr/>
          <p:nvPr/>
        </p:nvGrpSpPr>
        <p:grpSpPr>
          <a:xfrm>
            <a:off x="1140217" y="10912516"/>
            <a:ext cx="11082993" cy="4832345"/>
            <a:chOff x="1041856" y="10339353"/>
            <a:chExt cx="11082993" cy="483234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F0C8DE8-4BBA-73D6-E94C-169E079BA0DC}"/>
                </a:ext>
              </a:extLst>
            </p:cNvPr>
            <p:cNvSpPr/>
            <p:nvPr/>
          </p:nvSpPr>
          <p:spPr>
            <a:xfrm>
              <a:off x="1041856" y="11307038"/>
              <a:ext cx="11082993" cy="3864660"/>
            </a:xfrm>
            <a:prstGeom prst="roundRect">
              <a:avLst>
                <a:gd name="adj" fmla="val 24941"/>
              </a:avLst>
            </a:prstGeom>
            <a:gradFill flip="none" rotWithShape="1"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4D870AE-AB84-50BE-3098-37F6E2A7EA89}"/>
                </a:ext>
              </a:extLst>
            </p:cNvPr>
            <p:cNvSpPr/>
            <p:nvPr/>
          </p:nvSpPr>
          <p:spPr>
            <a:xfrm>
              <a:off x="4544239" y="10339353"/>
              <a:ext cx="4068984" cy="775411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CCFC395-16F4-67D5-3373-B65D67422F1F}"/>
              </a:ext>
            </a:extLst>
          </p:cNvPr>
          <p:cNvGrpSpPr/>
          <p:nvPr/>
        </p:nvGrpSpPr>
        <p:grpSpPr>
          <a:xfrm>
            <a:off x="1161668" y="16055709"/>
            <a:ext cx="11082993" cy="4847464"/>
            <a:chOff x="1063307" y="15482546"/>
            <a:chExt cx="11082993" cy="4847464"/>
          </a:xfr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4149958-CF6E-FD63-B782-7C8C1167A307}"/>
                </a:ext>
              </a:extLst>
            </p:cNvPr>
            <p:cNvSpPr/>
            <p:nvPr/>
          </p:nvSpPr>
          <p:spPr>
            <a:xfrm>
              <a:off x="1063307" y="16465350"/>
              <a:ext cx="11082993" cy="3864660"/>
            </a:xfrm>
            <a:prstGeom prst="roundRect">
              <a:avLst>
                <a:gd name="adj" fmla="val 24941"/>
              </a:avLst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0A93A20-5F9C-3D7C-4090-727E1599DFB9}"/>
                </a:ext>
              </a:extLst>
            </p:cNvPr>
            <p:cNvSpPr/>
            <p:nvPr/>
          </p:nvSpPr>
          <p:spPr>
            <a:xfrm>
              <a:off x="4544239" y="15482546"/>
              <a:ext cx="4068984" cy="775411"/>
            </a:xfrm>
            <a:prstGeom prst="roundRect">
              <a:avLst>
                <a:gd name="adj" fmla="val 41606"/>
              </a:avLst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AEE9AA-0AB1-DFE5-99C6-0A020A9F5ED2}"/>
              </a:ext>
            </a:extLst>
          </p:cNvPr>
          <p:cNvSpPr/>
          <p:nvPr/>
        </p:nvSpPr>
        <p:spPr>
          <a:xfrm>
            <a:off x="4642600" y="21316865"/>
            <a:ext cx="4068984" cy="775411"/>
          </a:xfrm>
          <a:prstGeom prst="roundRect">
            <a:avLst>
              <a:gd name="adj" fmla="val 41606"/>
            </a:avLst>
          </a:prstGeom>
          <a:gradFill flip="none" rotWithShape="1">
            <a:gsLst>
              <a:gs pos="0">
                <a:srgbClr val="E26E43"/>
              </a:gs>
              <a:gs pos="100000">
                <a:srgbClr val="F8CE0E"/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8F8D1A-C965-1FC4-39AA-E242354A46CF}"/>
              </a:ext>
            </a:extLst>
          </p:cNvPr>
          <p:cNvGrpSpPr/>
          <p:nvPr/>
        </p:nvGrpSpPr>
        <p:grpSpPr>
          <a:xfrm>
            <a:off x="565590" y="31825644"/>
            <a:ext cx="9984989" cy="7500555"/>
            <a:chOff x="269613" y="26208420"/>
            <a:chExt cx="9984989" cy="7500555"/>
          </a:xfrm>
        </p:grpSpPr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B2EF1B63-F0D6-15E2-6F04-267CEF4D2814}"/>
                </a:ext>
              </a:extLst>
            </p:cNvPr>
            <p:cNvSpPr/>
            <p:nvPr/>
          </p:nvSpPr>
          <p:spPr>
            <a:xfrm>
              <a:off x="2939402" y="27352200"/>
              <a:ext cx="7315200" cy="6356775"/>
            </a:xfrm>
            <a:prstGeom prst="flowChartConnector">
              <a:avLst/>
            </a:pr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0C48E900-6A94-5F61-9ED5-412BE4E1267C}"/>
                </a:ext>
              </a:extLst>
            </p:cNvPr>
            <p:cNvSpPr/>
            <p:nvPr/>
          </p:nvSpPr>
          <p:spPr>
            <a:xfrm rot="10800000">
              <a:off x="4544239" y="26208420"/>
              <a:ext cx="4068984" cy="967452"/>
            </a:xfrm>
            <a:prstGeom prst="flowChartConnector">
              <a:avLst/>
            </a:pr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F27CF25E-28A1-6A2E-5A13-7239C9FFCE15}"/>
                </a:ext>
              </a:extLst>
            </p:cNvPr>
            <p:cNvSpPr/>
            <p:nvPr/>
          </p:nvSpPr>
          <p:spPr>
            <a:xfrm>
              <a:off x="269613" y="29065360"/>
              <a:ext cx="2261288" cy="2926215"/>
            </a:xfrm>
            <a:prstGeom prst="flowChartConnector">
              <a:avLst/>
            </a:pr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919DD9-D66B-E87B-723E-A1607783ABD5}"/>
              </a:ext>
            </a:extLst>
          </p:cNvPr>
          <p:cNvSpPr/>
          <p:nvPr/>
        </p:nvSpPr>
        <p:spPr>
          <a:xfrm rot="10800000">
            <a:off x="-10" y="46841844"/>
            <a:ext cx="5997264" cy="4270887"/>
          </a:xfrm>
          <a:prstGeom prst="roundRect">
            <a:avLst>
              <a:gd name="adj" fmla="val 24941"/>
            </a:avLst>
          </a:prstGeom>
          <a:gradFill flip="none" rotWithShape="1"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21DEC9-0C8A-E795-E20C-A7CC30B9B519}"/>
              </a:ext>
            </a:extLst>
          </p:cNvPr>
          <p:cNvSpPr/>
          <p:nvPr/>
        </p:nvSpPr>
        <p:spPr>
          <a:xfrm rot="10800000">
            <a:off x="8088377" y="17029448"/>
            <a:ext cx="4156286" cy="1893282"/>
          </a:xfrm>
          <a:custGeom>
            <a:avLst/>
            <a:gdLst>
              <a:gd name="connsiteX0" fmla="*/ 0 w 4344087"/>
              <a:gd name="connsiteY0" fmla="*/ 946641 h 1893281"/>
              <a:gd name="connsiteX1" fmla="*/ 946641 w 4344087"/>
              <a:gd name="connsiteY1" fmla="*/ 0 h 1893281"/>
              <a:gd name="connsiteX2" fmla="*/ 3397447 w 4344087"/>
              <a:gd name="connsiteY2" fmla="*/ 0 h 1893281"/>
              <a:gd name="connsiteX3" fmla="*/ 4344088 w 4344087"/>
              <a:gd name="connsiteY3" fmla="*/ 946641 h 1893281"/>
              <a:gd name="connsiteX4" fmla="*/ 4344087 w 4344087"/>
              <a:gd name="connsiteY4" fmla="*/ 946641 h 1893281"/>
              <a:gd name="connsiteX5" fmla="*/ 3397446 w 4344087"/>
              <a:gd name="connsiteY5" fmla="*/ 1893282 h 1893281"/>
              <a:gd name="connsiteX6" fmla="*/ 946641 w 4344087"/>
              <a:gd name="connsiteY6" fmla="*/ 1893281 h 1893281"/>
              <a:gd name="connsiteX7" fmla="*/ 0 w 4344087"/>
              <a:gd name="connsiteY7" fmla="*/ 946640 h 1893281"/>
              <a:gd name="connsiteX8" fmla="*/ 0 w 4344087"/>
              <a:gd name="connsiteY8" fmla="*/ 946641 h 1893281"/>
              <a:gd name="connsiteX0" fmla="*/ 0 w 4344088"/>
              <a:gd name="connsiteY0" fmla="*/ 946641 h 1893282"/>
              <a:gd name="connsiteX1" fmla="*/ 946641 w 4344088"/>
              <a:gd name="connsiteY1" fmla="*/ 0 h 1893282"/>
              <a:gd name="connsiteX2" fmla="*/ 3397447 w 4344088"/>
              <a:gd name="connsiteY2" fmla="*/ 0 h 1893282"/>
              <a:gd name="connsiteX3" fmla="*/ 4344088 w 4344088"/>
              <a:gd name="connsiteY3" fmla="*/ 946641 h 1893282"/>
              <a:gd name="connsiteX4" fmla="*/ 3397446 w 4344088"/>
              <a:gd name="connsiteY4" fmla="*/ 1893282 h 1893282"/>
              <a:gd name="connsiteX5" fmla="*/ 946641 w 4344088"/>
              <a:gd name="connsiteY5" fmla="*/ 1893281 h 1893282"/>
              <a:gd name="connsiteX6" fmla="*/ 0 w 4344088"/>
              <a:gd name="connsiteY6" fmla="*/ 946640 h 1893282"/>
              <a:gd name="connsiteX7" fmla="*/ 0 w 4344088"/>
              <a:gd name="connsiteY7" fmla="*/ 946641 h 1893282"/>
              <a:gd name="connsiteX0" fmla="*/ 0 w 3703797"/>
              <a:gd name="connsiteY0" fmla="*/ 946641 h 1893282"/>
              <a:gd name="connsiteX1" fmla="*/ 946641 w 3703797"/>
              <a:gd name="connsiteY1" fmla="*/ 0 h 1893282"/>
              <a:gd name="connsiteX2" fmla="*/ 3397447 w 3703797"/>
              <a:gd name="connsiteY2" fmla="*/ 0 h 1893282"/>
              <a:gd name="connsiteX3" fmla="*/ 3397446 w 3703797"/>
              <a:gd name="connsiteY3" fmla="*/ 1893282 h 1893282"/>
              <a:gd name="connsiteX4" fmla="*/ 946641 w 3703797"/>
              <a:gd name="connsiteY4" fmla="*/ 1893281 h 1893282"/>
              <a:gd name="connsiteX5" fmla="*/ 0 w 3703797"/>
              <a:gd name="connsiteY5" fmla="*/ 946640 h 1893282"/>
              <a:gd name="connsiteX6" fmla="*/ 0 w 3703797"/>
              <a:gd name="connsiteY6" fmla="*/ 946641 h 1893282"/>
              <a:gd name="connsiteX0" fmla="*/ 0 w 3625835"/>
              <a:gd name="connsiteY0" fmla="*/ 946641 h 1893282"/>
              <a:gd name="connsiteX1" fmla="*/ 946641 w 3625835"/>
              <a:gd name="connsiteY1" fmla="*/ 0 h 1893282"/>
              <a:gd name="connsiteX2" fmla="*/ 3397447 w 3625835"/>
              <a:gd name="connsiteY2" fmla="*/ 0 h 1893282"/>
              <a:gd name="connsiteX3" fmla="*/ 3481664 w 3625835"/>
              <a:gd name="connsiteY3" fmla="*/ 987155 h 1893282"/>
              <a:gd name="connsiteX4" fmla="*/ 3397446 w 3625835"/>
              <a:gd name="connsiteY4" fmla="*/ 1893282 h 1893282"/>
              <a:gd name="connsiteX5" fmla="*/ 946641 w 3625835"/>
              <a:gd name="connsiteY5" fmla="*/ 1893281 h 1893282"/>
              <a:gd name="connsiteX6" fmla="*/ 0 w 3625835"/>
              <a:gd name="connsiteY6" fmla="*/ 946640 h 1893282"/>
              <a:gd name="connsiteX7" fmla="*/ 0 w 3625835"/>
              <a:gd name="connsiteY7" fmla="*/ 946641 h 1893282"/>
              <a:gd name="connsiteX0" fmla="*/ 0 w 3703797"/>
              <a:gd name="connsiteY0" fmla="*/ 946641 h 1893282"/>
              <a:gd name="connsiteX1" fmla="*/ 946641 w 3703797"/>
              <a:gd name="connsiteY1" fmla="*/ 0 h 1893282"/>
              <a:gd name="connsiteX2" fmla="*/ 3397447 w 3703797"/>
              <a:gd name="connsiteY2" fmla="*/ 0 h 1893282"/>
              <a:gd name="connsiteX3" fmla="*/ 3397446 w 3703797"/>
              <a:gd name="connsiteY3" fmla="*/ 1893282 h 1893282"/>
              <a:gd name="connsiteX4" fmla="*/ 946641 w 3703797"/>
              <a:gd name="connsiteY4" fmla="*/ 1893281 h 1893282"/>
              <a:gd name="connsiteX5" fmla="*/ 0 w 3703797"/>
              <a:gd name="connsiteY5" fmla="*/ 946640 h 1893282"/>
              <a:gd name="connsiteX6" fmla="*/ 0 w 3703797"/>
              <a:gd name="connsiteY6" fmla="*/ 946641 h 1893282"/>
              <a:gd name="connsiteX0" fmla="*/ 0 w 3745348"/>
              <a:gd name="connsiteY0" fmla="*/ 946641 h 1893282"/>
              <a:gd name="connsiteX1" fmla="*/ 946641 w 3745348"/>
              <a:gd name="connsiteY1" fmla="*/ 0 h 1893282"/>
              <a:gd name="connsiteX2" fmla="*/ 3397447 w 3745348"/>
              <a:gd name="connsiteY2" fmla="*/ 0 h 1893282"/>
              <a:gd name="connsiteX3" fmla="*/ 3397446 w 3745348"/>
              <a:gd name="connsiteY3" fmla="*/ 1893282 h 1893282"/>
              <a:gd name="connsiteX4" fmla="*/ 946641 w 3745348"/>
              <a:gd name="connsiteY4" fmla="*/ 1893281 h 1893282"/>
              <a:gd name="connsiteX5" fmla="*/ 0 w 3745348"/>
              <a:gd name="connsiteY5" fmla="*/ 946640 h 1893282"/>
              <a:gd name="connsiteX6" fmla="*/ 0 w 3745348"/>
              <a:gd name="connsiteY6" fmla="*/ 946641 h 1893282"/>
              <a:gd name="connsiteX0" fmla="*/ 0 w 3745348"/>
              <a:gd name="connsiteY0" fmla="*/ 946641 h 1893282"/>
              <a:gd name="connsiteX1" fmla="*/ 946641 w 3745348"/>
              <a:gd name="connsiteY1" fmla="*/ 0 h 1893282"/>
              <a:gd name="connsiteX2" fmla="*/ 3397447 w 3745348"/>
              <a:gd name="connsiteY2" fmla="*/ 0 h 1893282"/>
              <a:gd name="connsiteX3" fmla="*/ 3397446 w 3745348"/>
              <a:gd name="connsiteY3" fmla="*/ 1893282 h 1893282"/>
              <a:gd name="connsiteX4" fmla="*/ 946641 w 3745348"/>
              <a:gd name="connsiteY4" fmla="*/ 1893281 h 1893282"/>
              <a:gd name="connsiteX5" fmla="*/ 0 w 3745348"/>
              <a:gd name="connsiteY5" fmla="*/ 946640 h 1893282"/>
              <a:gd name="connsiteX6" fmla="*/ 0 w 3745348"/>
              <a:gd name="connsiteY6" fmla="*/ 946641 h 1893282"/>
              <a:gd name="connsiteX0" fmla="*/ 0 w 3626848"/>
              <a:gd name="connsiteY0" fmla="*/ 946641 h 1893282"/>
              <a:gd name="connsiteX1" fmla="*/ 946641 w 3626848"/>
              <a:gd name="connsiteY1" fmla="*/ 0 h 1893282"/>
              <a:gd name="connsiteX2" fmla="*/ 3397447 w 3626848"/>
              <a:gd name="connsiteY2" fmla="*/ 0 h 1893282"/>
              <a:gd name="connsiteX3" fmla="*/ 3397446 w 3626848"/>
              <a:gd name="connsiteY3" fmla="*/ 1893282 h 1893282"/>
              <a:gd name="connsiteX4" fmla="*/ 946641 w 3626848"/>
              <a:gd name="connsiteY4" fmla="*/ 1893281 h 1893282"/>
              <a:gd name="connsiteX5" fmla="*/ 0 w 3626848"/>
              <a:gd name="connsiteY5" fmla="*/ 946640 h 1893282"/>
              <a:gd name="connsiteX6" fmla="*/ 0 w 3626848"/>
              <a:gd name="connsiteY6" fmla="*/ 946641 h 1893282"/>
              <a:gd name="connsiteX0" fmla="*/ 0 w 3397447"/>
              <a:gd name="connsiteY0" fmla="*/ 946641 h 1893282"/>
              <a:gd name="connsiteX1" fmla="*/ 946641 w 3397447"/>
              <a:gd name="connsiteY1" fmla="*/ 0 h 1893282"/>
              <a:gd name="connsiteX2" fmla="*/ 3397447 w 3397447"/>
              <a:gd name="connsiteY2" fmla="*/ 0 h 1893282"/>
              <a:gd name="connsiteX3" fmla="*/ 3397446 w 3397447"/>
              <a:gd name="connsiteY3" fmla="*/ 1893282 h 1893282"/>
              <a:gd name="connsiteX4" fmla="*/ 946641 w 3397447"/>
              <a:gd name="connsiteY4" fmla="*/ 1893281 h 1893282"/>
              <a:gd name="connsiteX5" fmla="*/ 0 w 3397447"/>
              <a:gd name="connsiteY5" fmla="*/ 946640 h 1893282"/>
              <a:gd name="connsiteX6" fmla="*/ 0 w 3397447"/>
              <a:gd name="connsiteY6" fmla="*/ 946641 h 1893282"/>
              <a:gd name="connsiteX0" fmla="*/ 0 w 3869104"/>
              <a:gd name="connsiteY0" fmla="*/ 946641 h 1893282"/>
              <a:gd name="connsiteX1" fmla="*/ 946641 w 3869104"/>
              <a:gd name="connsiteY1" fmla="*/ 0 h 1893282"/>
              <a:gd name="connsiteX2" fmla="*/ 3397447 w 3869104"/>
              <a:gd name="connsiteY2" fmla="*/ 0 h 1893282"/>
              <a:gd name="connsiteX3" fmla="*/ 3397446 w 3869104"/>
              <a:gd name="connsiteY3" fmla="*/ 1893282 h 1893282"/>
              <a:gd name="connsiteX4" fmla="*/ 946641 w 3869104"/>
              <a:gd name="connsiteY4" fmla="*/ 1893281 h 1893282"/>
              <a:gd name="connsiteX5" fmla="*/ 0 w 3869104"/>
              <a:gd name="connsiteY5" fmla="*/ 946640 h 1893282"/>
              <a:gd name="connsiteX6" fmla="*/ 0 w 3869104"/>
              <a:gd name="connsiteY6" fmla="*/ 946641 h 1893282"/>
              <a:gd name="connsiteX0" fmla="*/ 0 w 3869104"/>
              <a:gd name="connsiteY0" fmla="*/ 946641 h 1893282"/>
              <a:gd name="connsiteX1" fmla="*/ 946641 w 3869104"/>
              <a:gd name="connsiteY1" fmla="*/ 0 h 1893282"/>
              <a:gd name="connsiteX2" fmla="*/ 3397447 w 3869104"/>
              <a:gd name="connsiteY2" fmla="*/ 0 h 1893282"/>
              <a:gd name="connsiteX3" fmla="*/ 3397446 w 3869104"/>
              <a:gd name="connsiteY3" fmla="*/ 1893282 h 1893282"/>
              <a:gd name="connsiteX4" fmla="*/ 946641 w 3869104"/>
              <a:gd name="connsiteY4" fmla="*/ 1893281 h 1893282"/>
              <a:gd name="connsiteX5" fmla="*/ 0 w 3869104"/>
              <a:gd name="connsiteY5" fmla="*/ 946640 h 1893282"/>
              <a:gd name="connsiteX6" fmla="*/ 0 w 3869104"/>
              <a:gd name="connsiteY6" fmla="*/ 946641 h 1893282"/>
              <a:gd name="connsiteX0" fmla="*/ 0 w 3996728"/>
              <a:gd name="connsiteY0" fmla="*/ 946641 h 1893282"/>
              <a:gd name="connsiteX1" fmla="*/ 946641 w 3996728"/>
              <a:gd name="connsiteY1" fmla="*/ 0 h 1893282"/>
              <a:gd name="connsiteX2" fmla="*/ 3397447 w 3996728"/>
              <a:gd name="connsiteY2" fmla="*/ 0 h 1893282"/>
              <a:gd name="connsiteX3" fmla="*/ 3397446 w 3996728"/>
              <a:gd name="connsiteY3" fmla="*/ 1893282 h 1893282"/>
              <a:gd name="connsiteX4" fmla="*/ 946641 w 3996728"/>
              <a:gd name="connsiteY4" fmla="*/ 1893281 h 1893282"/>
              <a:gd name="connsiteX5" fmla="*/ 0 w 3996728"/>
              <a:gd name="connsiteY5" fmla="*/ 946640 h 1893282"/>
              <a:gd name="connsiteX6" fmla="*/ 0 w 3996728"/>
              <a:gd name="connsiteY6" fmla="*/ 946641 h 189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6728" h="1893282">
                <a:moveTo>
                  <a:pt x="0" y="946641"/>
                </a:moveTo>
                <a:cubicBezTo>
                  <a:pt x="0" y="423826"/>
                  <a:pt x="423826" y="0"/>
                  <a:pt x="946641" y="0"/>
                </a:cubicBezTo>
                <a:lnTo>
                  <a:pt x="3397447" y="0"/>
                </a:lnTo>
                <a:cubicBezTo>
                  <a:pt x="4178394" y="10747"/>
                  <a:pt x="4214381" y="1893282"/>
                  <a:pt x="3397446" y="1893282"/>
                </a:cubicBezTo>
                <a:lnTo>
                  <a:pt x="946641" y="1893281"/>
                </a:lnTo>
                <a:cubicBezTo>
                  <a:pt x="423826" y="1893281"/>
                  <a:pt x="0" y="1469455"/>
                  <a:pt x="0" y="946640"/>
                </a:cubicBezTo>
                <a:lnTo>
                  <a:pt x="0" y="946641"/>
                </a:lnTo>
                <a:close/>
              </a:path>
            </a:pathLst>
          </a:custGeom>
          <a:gradFill flip="none" rotWithShape="1"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E7218C2-E188-5F18-1E08-045B008DC1FB}"/>
              </a:ext>
            </a:extLst>
          </p:cNvPr>
          <p:cNvSpPr/>
          <p:nvPr/>
        </p:nvSpPr>
        <p:spPr>
          <a:xfrm>
            <a:off x="9005296" y="16053718"/>
            <a:ext cx="2100099" cy="775411"/>
          </a:xfrm>
          <a:prstGeom prst="roundRect">
            <a:avLst>
              <a:gd name="adj" fmla="val 41606"/>
            </a:avLst>
          </a:pr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A4252E9-6D9F-1A08-48F3-DAF278A37FEE}"/>
              </a:ext>
            </a:extLst>
          </p:cNvPr>
          <p:cNvSpPr/>
          <p:nvPr/>
        </p:nvSpPr>
        <p:spPr>
          <a:xfrm>
            <a:off x="4580417" y="26572493"/>
            <a:ext cx="4068984" cy="7754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26E43"/>
              </a:gs>
              <a:gs pos="100000">
                <a:srgbClr val="F8CE0E"/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sp>
        <p:nvSpPr>
          <p:cNvPr id="43" name="Rectangle: Rounded Corners 18">
            <a:extLst>
              <a:ext uri="{FF2B5EF4-FFF2-40B4-BE49-F238E27FC236}">
                <a16:creationId xmlns:a16="http://schemas.microsoft.com/office/drawing/2014/main" id="{812A8E60-FB54-C9D7-0354-85011D4E093A}"/>
              </a:ext>
            </a:extLst>
          </p:cNvPr>
          <p:cNvSpPr/>
          <p:nvPr/>
        </p:nvSpPr>
        <p:spPr>
          <a:xfrm>
            <a:off x="1140958" y="22297701"/>
            <a:ext cx="11101399" cy="5410885"/>
          </a:xfrm>
          <a:custGeom>
            <a:avLst/>
            <a:gdLst>
              <a:gd name="connsiteX0" fmla="*/ 0 w 11082993"/>
              <a:gd name="connsiteY0" fmla="*/ 963885 h 3864660"/>
              <a:gd name="connsiteX1" fmla="*/ 963885 w 11082993"/>
              <a:gd name="connsiteY1" fmla="*/ 0 h 3864660"/>
              <a:gd name="connsiteX2" fmla="*/ 10119108 w 11082993"/>
              <a:gd name="connsiteY2" fmla="*/ 0 h 3864660"/>
              <a:gd name="connsiteX3" fmla="*/ 11082993 w 11082993"/>
              <a:gd name="connsiteY3" fmla="*/ 963885 h 3864660"/>
              <a:gd name="connsiteX4" fmla="*/ 11082993 w 11082993"/>
              <a:gd name="connsiteY4" fmla="*/ 2900775 h 3864660"/>
              <a:gd name="connsiteX5" fmla="*/ 10119108 w 11082993"/>
              <a:gd name="connsiteY5" fmla="*/ 3864660 h 3864660"/>
              <a:gd name="connsiteX6" fmla="*/ 963885 w 11082993"/>
              <a:gd name="connsiteY6" fmla="*/ 3864660 h 3864660"/>
              <a:gd name="connsiteX7" fmla="*/ 0 w 11082993"/>
              <a:gd name="connsiteY7" fmla="*/ 2900775 h 3864660"/>
              <a:gd name="connsiteX8" fmla="*/ 0 w 11082993"/>
              <a:gd name="connsiteY8" fmla="*/ 963885 h 3864660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8406 w 11101399"/>
              <a:gd name="connsiteY0" fmla="*/ 963885 h 5410885"/>
              <a:gd name="connsiteX1" fmla="*/ 982291 w 11101399"/>
              <a:gd name="connsiteY1" fmla="*/ 0 h 5410885"/>
              <a:gd name="connsiteX2" fmla="*/ 10137514 w 11101399"/>
              <a:gd name="connsiteY2" fmla="*/ 0 h 5410885"/>
              <a:gd name="connsiteX3" fmla="*/ 11101399 w 11101399"/>
              <a:gd name="connsiteY3" fmla="*/ 963885 h 5410885"/>
              <a:gd name="connsiteX4" fmla="*/ 11101399 w 11101399"/>
              <a:gd name="connsiteY4" fmla="*/ 2900775 h 5410885"/>
              <a:gd name="connsiteX5" fmla="*/ 10137514 w 11101399"/>
              <a:gd name="connsiteY5" fmla="*/ 3864660 h 5410885"/>
              <a:gd name="connsiteX6" fmla="*/ 404441 w 11101399"/>
              <a:gd name="connsiteY6" fmla="*/ 5410885 h 5410885"/>
              <a:gd name="connsiteX7" fmla="*/ 18406 w 11101399"/>
              <a:gd name="connsiteY7" fmla="*/ 2900775 h 5410885"/>
              <a:gd name="connsiteX8" fmla="*/ 18406 w 11101399"/>
              <a:gd name="connsiteY8" fmla="*/ 963885 h 5410885"/>
              <a:gd name="connsiteX0" fmla="*/ 18406 w 11101399"/>
              <a:gd name="connsiteY0" fmla="*/ 963885 h 5410885"/>
              <a:gd name="connsiteX1" fmla="*/ 982291 w 11101399"/>
              <a:gd name="connsiteY1" fmla="*/ 0 h 5410885"/>
              <a:gd name="connsiteX2" fmla="*/ 10137514 w 11101399"/>
              <a:gd name="connsiteY2" fmla="*/ 0 h 5410885"/>
              <a:gd name="connsiteX3" fmla="*/ 11101399 w 11101399"/>
              <a:gd name="connsiteY3" fmla="*/ 963885 h 5410885"/>
              <a:gd name="connsiteX4" fmla="*/ 11101399 w 11101399"/>
              <a:gd name="connsiteY4" fmla="*/ 2900775 h 5410885"/>
              <a:gd name="connsiteX5" fmla="*/ 10137514 w 11101399"/>
              <a:gd name="connsiteY5" fmla="*/ 3864660 h 5410885"/>
              <a:gd name="connsiteX6" fmla="*/ 404441 w 11101399"/>
              <a:gd name="connsiteY6" fmla="*/ 5410885 h 5410885"/>
              <a:gd name="connsiteX7" fmla="*/ 18406 w 11101399"/>
              <a:gd name="connsiteY7" fmla="*/ 2900775 h 5410885"/>
              <a:gd name="connsiteX8" fmla="*/ 18406 w 11101399"/>
              <a:gd name="connsiteY8" fmla="*/ 963885 h 54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01399" h="5410885">
                <a:moveTo>
                  <a:pt x="18406" y="963885"/>
                </a:moveTo>
                <a:cubicBezTo>
                  <a:pt x="18406" y="431546"/>
                  <a:pt x="449952" y="0"/>
                  <a:pt x="982291" y="0"/>
                </a:cubicBezTo>
                <a:lnTo>
                  <a:pt x="10137514" y="0"/>
                </a:lnTo>
                <a:cubicBezTo>
                  <a:pt x="10669853" y="0"/>
                  <a:pt x="11101399" y="431546"/>
                  <a:pt x="11101399" y="963885"/>
                </a:cubicBezTo>
                <a:lnTo>
                  <a:pt x="11101399" y="2900775"/>
                </a:lnTo>
                <a:cubicBezTo>
                  <a:pt x="11101399" y="3433114"/>
                  <a:pt x="10669853" y="3864660"/>
                  <a:pt x="10137514" y="3864660"/>
                </a:cubicBezTo>
                <a:cubicBezTo>
                  <a:pt x="7085773" y="3864660"/>
                  <a:pt x="855857" y="3499535"/>
                  <a:pt x="404441" y="5410885"/>
                </a:cubicBezTo>
                <a:cubicBezTo>
                  <a:pt x="-127898" y="5410885"/>
                  <a:pt x="18406" y="3433114"/>
                  <a:pt x="18406" y="2900775"/>
                </a:cubicBezTo>
                <a:lnTo>
                  <a:pt x="18406" y="963885"/>
                </a:lnTo>
                <a:close/>
              </a:path>
            </a:pathLst>
          </a:cu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45" name="Rectangle: Rounded Corners 18">
            <a:extLst>
              <a:ext uri="{FF2B5EF4-FFF2-40B4-BE49-F238E27FC236}">
                <a16:creationId xmlns:a16="http://schemas.microsoft.com/office/drawing/2014/main" id="{17F25389-7949-301E-5D2E-3D781BDCD88A}"/>
              </a:ext>
            </a:extLst>
          </p:cNvPr>
          <p:cNvSpPr/>
          <p:nvPr/>
        </p:nvSpPr>
        <p:spPr>
          <a:xfrm rot="10800000">
            <a:off x="1097181" y="26045585"/>
            <a:ext cx="11084935" cy="5374372"/>
          </a:xfrm>
          <a:custGeom>
            <a:avLst/>
            <a:gdLst>
              <a:gd name="connsiteX0" fmla="*/ 0 w 11082993"/>
              <a:gd name="connsiteY0" fmla="*/ 963885 h 3864660"/>
              <a:gd name="connsiteX1" fmla="*/ 963885 w 11082993"/>
              <a:gd name="connsiteY1" fmla="*/ 0 h 3864660"/>
              <a:gd name="connsiteX2" fmla="*/ 10119108 w 11082993"/>
              <a:gd name="connsiteY2" fmla="*/ 0 h 3864660"/>
              <a:gd name="connsiteX3" fmla="*/ 11082993 w 11082993"/>
              <a:gd name="connsiteY3" fmla="*/ 963885 h 3864660"/>
              <a:gd name="connsiteX4" fmla="*/ 11082993 w 11082993"/>
              <a:gd name="connsiteY4" fmla="*/ 2900775 h 3864660"/>
              <a:gd name="connsiteX5" fmla="*/ 10119108 w 11082993"/>
              <a:gd name="connsiteY5" fmla="*/ 3864660 h 3864660"/>
              <a:gd name="connsiteX6" fmla="*/ 963885 w 11082993"/>
              <a:gd name="connsiteY6" fmla="*/ 3864660 h 3864660"/>
              <a:gd name="connsiteX7" fmla="*/ 0 w 11082993"/>
              <a:gd name="connsiteY7" fmla="*/ 2900775 h 3864660"/>
              <a:gd name="connsiteX8" fmla="*/ 0 w 11082993"/>
              <a:gd name="connsiteY8" fmla="*/ 963885 h 3864660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2872 w 11085865"/>
              <a:gd name="connsiteY0" fmla="*/ 963885 h 5345797"/>
              <a:gd name="connsiteX1" fmla="*/ 966757 w 11085865"/>
              <a:gd name="connsiteY1" fmla="*/ 0 h 5345797"/>
              <a:gd name="connsiteX2" fmla="*/ 10121980 w 11085865"/>
              <a:gd name="connsiteY2" fmla="*/ 0 h 5345797"/>
              <a:gd name="connsiteX3" fmla="*/ 11085865 w 11085865"/>
              <a:gd name="connsiteY3" fmla="*/ 963885 h 5345797"/>
              <a:gd name="connsiteX4" fmla="*/ 11085865 w 11085865"/>
              <a:gd name="connsiteY4" fmla="*/ 2900775 h 5345797"/>
              <a:gd name="connsiteX5" fmla="*/ 10121980 w 11085865"/>
              <a:gd name="connsiteY5" fmla="*/ 3864660 h 5345797"/>
              <a:gd name="connsiteX6" fmla="*/ 466695 w 11085865"/>
              <a:gd name="connsiteY6" fmla="*/ 5345797 h 5345797"/>
              <a:gd name="connsiteX7" fmla="*/ 2872 w 11085865"/>
              <a:gd name="connsiteY7" fmla="*/ 2900775 h 5345797"/>
              <a:gd name="connsiteX8" fmla="*/ 2872 w 11085865"/>
              <a:gd name="connsiteY8" fmla="*/ 963885 h 5345797"/>
              <a:gd name="connsiteX0" fmla="*/ 1942 w 11084935"/>
              <a:gd name="connsiteY0" fmla="*/ 963885 h 5374372"/>
              <a:gd name="connsiteX1" fmla="*/ 965827 w 11084935"/>
              <a:gd name="connsiteY1" fmla="*/ 0 h 5374372"/>
              <a:gd name="connsiteX2" fmla="*/ 10121050 w 11084935"/>
              <a:gd name="connsiteY2" fmla="*/ 0 h 5374372"/>
              <a:gd name="connsiteX3" fmla="*/ 11084935 w 11084935"/>
              <a:gd name="connsiteY3" fmla="*/ 963885 h 5374372"/>
              <a:gd name="connsiteX4" fmla="*/ 11084935 w 11084935"/>
              <a:gd name="connsiteY4" fmla="*/ 2900775 h 5374372"/>
              <a:gd name="connsiteX5" fmla="*/ 10121050 w 11084935"/>
              <a:gd name="connsiteY5" fmla="*/ 3864660 h 5374372"/>
              <a:gd name="connsiteX6" fmla="*/ 475290 w 11084935"/>
              <a:gd name="connsiteY6" fmla="*/ 5374372 h 5374372"/>
              <a:gd name="connsiteX7" fmla="*/ 1942 w 11084935"/>
              <a:gd name="connsiteY7" fmla="*/ 2900775 h 5374372"/>
              <a:gd name="connsiteX8" fmla="*/ 1942 w 11084935"/>
              <a:gd name="connsiteY8" fmla="*/ 963885 h 537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4935" h="5374372">
                <a:moveTo>
                  <a:pt x="1942" y="963885"/>
                </a:moveTo>
                <a:cubicBezTo>
                  <a:pt x="1942" y="431546"/>
                  <a:pt x="433488" y="0"/>
                  <a:pt x="965827" y="0"/>
                </a:cubicBezTo>
                <a:lnTo>
                  <a:pt x="10121050" y="0"/>
                </a:lnTo>
                <a:cubicBezTo>
                  <a:pt x="10653389" y="0"/>
                  <a:pt x="11084935" y="431546"/>
                  <a:pt x="11084935" y="963885"/>
                </a:cubicBezTo>
                <a:lnTo>
                  <a:pt x="11084935" y="2900775"/>
                </a:lnTo>
                <a:cubicBezTo>
                  <a:pt x="11084935" y="3433114"/>
                  <a:pt x="10653389" y="3864660"/>
                  <a:pt x="10121050" y="3864660"/>
                </a:cubicBezTo>
                <a:cubicBezTo>
                  <a:pt x="7069309" y="3864660"/>
                  <a:pt x="550468" y="3516997"/>
                  <a:pt x="475290" y="5374372"/>
                </a:cubicBezTo>
                <a:cubicBezTo>
                  <a:pt x="-57049" y="5374372"/>
                  <a:pt x="1942" y="3433114"/>
                  <a:pt x="1942" y="2900775"/>
                </a:cubicBezTo>
                <a:lnTo>
                  <a:pt x="1942" y="963885"/>
                </a:lnTo>
                <a:close/>
              </a:path>
            </a:pathLst>
          </a:cu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A724CA4-0907-2687-147F-7DE4989AC625}"/>
              </a:ext>
            </a:extLst>
          </p:cNvPr>
          <p:cNvSpPr/>
          <p:nvPr/>
        </p:nvSpPr>
        <p:spPr>
          <a:xfrm rot="10800000">
            <a:off x="6095793" y="46841844"/>
            <a:ext cx="4742393" cy="4270887"/>
          </a:xfrm>
          <a:prstGeom prst="roundRect">
            <a:avLst>
              <a:gd name="adj" fmla="val 24941"/>
            </a:avLst>
          </a:prstGeom>
          <a:gradFill flip="none" rotWithShape="1"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C492CD6-A1AB-7CB3-3709-61DC2EB4B16C}"/>
              </a:ext>
            </a:extLst>
          </p:cNvPr>
          <p:cNvSpPr/>
          <p:nvPr/>
        </p:nvSpPr>
        <p:spPr>
          <a:xfrm rot="10800000">
            <a:off x="10936729" y="47229486"/>
            <a:ext cx="2066889" cy="3919877"/>
          </a:xfrm>
          <a:prstGeom prst="roundRect">
            <a:avLst>
              <a:gd name="adj" fmla="val 24941"/>
            </a:avLst>
          </a:prstGeom>
          <a:gradFill flip="none" rotWithShape="1"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</p:spTree>
    <p:extLst>
      <p:ext uri="{BB962C8B-B14F-4D97-AF65-F5344CB8AC3E}">
        <p14:creationId xmlns:p14="http://schemas.microsoft.com/office/powerpoint/2010/main" val="213549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774F61-B5DA-ECA9-18CB-6C7A26A9284D}"/>
              </a:ext>
            </a:extLst>
          </p:cNvPr>
          <p:cNvSpPr/>
          <p:nvPr/>
        </p:nvSpPr>
        <p:spPr>
          <a:xfrm>
            <a:off x="-126999" y="-7258"/>
            <a:ext cx="13385800" cy="51213657"/>
          </a:xfrm>
          <a:prstGeom prst="roundRect">
            <a:avLst>
              <a:gd name="adj" fmla="val 2865"/>
            </a:avLst>
          </a:prstGeom>
          <a:gradFill flip="none" rotWithShape="1">
            <a:gsLst>
              <a:gs pos="0">
                <a:srgbClr val="F8CE0E"/>
              </a:gs>
              <a:gs pos="69944">
                <a:srgbClr val="F8CE0E"/>
              </a:gs>
              <a:gs pos="27400">
                <a:srgbClr val="E26E43"/>
              </a:gs>
              <a:gs pos="100000">
                <a:srgbClr val="E26E43"/>
              </a:gs>
            </a:gsLst>
            <a:lin ang="1800000" scaled="0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E317DD3-AD10-0E80-645B-1E9C779D654B}"/>
              </a:ext>
            </a:extLst>
          </p:cNvPr>
          <p:cNvGrpSpPr/>
          <p:nvPr/>
        </p:nvGrpSpPr>
        <p:grpSpPr>
          <a:xfrm>
            <a:off x="-812408" y="-1011362"/>
            <a:ext cx="3425200" cy="3353302"/>
            <a:chOff x="-812396" y="-1004104"/>
            <a:chExt cx="3425200" cy="3163492"/>
          </a:xfrm>
        </p:grpSpPr>
        <p:sp>
          <p:nvSpPr>
            <p:cNvPr id="97" name="Explosion: 8 Points 96">
              <a:extLst>
                <a:ext uri="{FF2B5EF4-FFF2-40B4-BE49-F238E27FC236}">
                  <a16:creationId xmlns:a16="http://schemas.microsoft.com/office/drawing/2014/main" id="{16647E5C-DAEA-4AA7-F336-F970041A3969}"/>
                </a:ext>
              </a:extLst>
            </p:cNvPr>
            <p:cNvSpPr/>
            <p:nvPr/>
          </p:nvSpPr>
          <p:spPr>
            <a:xfrm>
              <a:off x="-812396" y="-1004104"/>
              <a:ext cx="3425200" cy="3163492"/>
            </a:xfrm>
            <a:prstGeom prst="irregularSeal1">
              <a:avLst/>
            </a:prstGeom>
            <a:gradFill>
              <a:gsLst>
                <a:gs pos="68000">
                  <a:srgbClr val="E26E43"/>
                </a:gs>
                <a:gs pos="0">
                  <a:srgbClr val="F8CE0E"/>
                </a:gs>
              </a:gsLst>
              <a:lin ang="2700000" scaled="0"/>
            </a:gradFill>
            <a:ln>
              <a:noFill/>
            </a:ln>
            <a:effectLst>
              <a:outerShdw blurRad="190500" dist="76200" algn="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98B11C4-06BB-498E-108A-3CEB62D66936}"/>
                </a:ext>
              </a:extLst>
            </p:cNvPr>
            <p:cNvSpPr/>
            <p:nvPr/>
          </p:nvSpPr>
          <p:spPr>
            <a:xfrm rot="8883577">
              <a:off x="-334236" y="-463753"/>
              <a:ext cx="2468880" cy="2082790"/>
            </a:xfrm>
            <a:prstGeom prst="ellipse">
              <a:avLst/>
            </a:prstGeom>
            <a:gradFill>
              <a:gsLst>
                <a:gs pos="27000">
                  <a:srgbClr val="E26E43"/>
                </a:gs>
                <a:gs pos="85000">
                  <a:srgbClr val="F8CE0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6EBED40-56C8-8510-38AE-7548E6BF46E8}"/>
              </a:ext>
            </a:extLst>
          </p:cNvPr>
          <p:cNvCxnSpPr>
            <a:cxnSpLocks/>
          </p:cNvCxnSpPr>
          <p:nvPr/>
        </p:nvCxnSpPr>
        <p:spPr>
          <a:xfrm>
            <a:off x="2044573" y="2069231"/>
            <a:ext cx="10959049" cy="11432606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39C3D9E-DA01-84F3-C9C1-F4438FDCC838}"/>
              </a:ext>
            </a:extLst>
          </p:cNvPr>
          <p:cNvCxnSpPr>
            <a:cxnSpLocks/>
          </p:cNvCxnSpPr>
          <p:nvPr/>
        </p:nvCxnSpPr>
        <p:spPr>
          <a:xfrm>
            <a:off x="1304394" y="2427733"/>
            <a:ext cx="3925320" cy="1147351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8F84178-3FF9-3DE2-BC64-B53F4D8BBE7E}"/>
              </a:ext>
            </a:extLst>
          </p:cNvPr>
          <p:cNvCxnSpPr>
            <a:cxnSpLocks/>
          </p:cNvCxnSpPr>
          <p:nvPr/>
        </p:nvCxnSpPr>
        <p:spPr>
          <a:xfrm flipV="1">
            <a:off x="2530901" y="-187110"/>
            <a:ext cx="8280649" cy="60393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C03505-7C11-EDB4-E88D-562291A5B021}"/>
              </a:ext>
            </a:extLst>
          </p:cNvPr>
          <p:cNvCxnSpPr>
            <a:cxnSpLocks/>
          </p:cNvCxnSpPr>
          <p:nvPr/>
        </p:nvCxnSpPr>
        <p:spPr>
          <a:xfrm>
            <a:off x="2612806" y="1303453"/>
            <a:ext cx="10553919" cy="465637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2D3121C-7DA7-63AD-81A2-F9ACC1C5F143}"/>
              </a:ext>
            </a:extLst>
          </p:cNvPr>
          <p:cNvCxnSpPr>
            <a:cxnSpLocks/>
          </p:cNvCxnSpPr>
          <p:nvPr/>
        </p:nvCxnSpPr>
        <p:spPr>
          <a:xfrm flipH="1">
            <a:off x="160974" y="2694539"/>
            <a:ext cx="372030" cy="8373688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2AB2882-9AC8-3FD0-FB0B-848F1BD7C722}"/>
              </a:ext>
            </a:extLst>
          </p:cNvPr>
          <p:cNvCxnSpPr>
            <a:cxnSpLocks/>
          </p:cNvCxnSpPr>
          <p:nvPr/>
        </p:nvCxnSpPr>
        <p:spPr>
          <a:xfrm>
            <a:off x="2250603" y="3190763"/>
            <a:ext cx="3746651" cy="5950423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E50D1E-DBC8-33D4-B4AA-A0D6C8B80594}"/>
              </a:ext>
            </a:extLst>
          </p:cNvPr>
          <p:cNvCxnSpPr>
            <a:cxnSpLocks/>
          </p:cNvCxnSpPr>
          <p:nvPr/>
        </p:nvCxnSpPr>
        <p:spPr>
          <a:xfrm>
            <a:off x="4228188" y="2965655"/>
            <a:ext cx="3556925" cy="299417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0943E7A-735E-C317-D3C6-6F739F1187DD}"/>
              </a:ext>
            </a:extLst>
          </p:cNvPr>
          <p:cNvCxnSpPr>
            <a:cxnSpLocks/>
          </p:cNvCxnSpPr>
          <p:nvPr/>
        </p:nvCxnSpPr>
        <p:spPr>
          <a:xfrm>
            <a:off x="2612806" y="905877"/>
            <a:ext cx="10553919" cy="1758191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1B1109E-F66D-F144-1E9F-D437B2D9D5D3}"/>
              </a:ext>
            </a:extLst>
          </p:cNvPr>
          <p:cNvCxnSpPr>
            <a:cxnSpLocks/>
          </p:cNvCxnSpPr>
          <p:nvPr/>
        </p:nvCxnSpPr>
        <p:spPr>
          <a:xfrm>
            <a:off x="895219" y="2331333"/>
            <a:ext cx="738093" cy="5236916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479512-0666-59B8-BFC7-3445BAAA088D}"/>
              </a:ext>
            </a:extLst>
          </p:cNvPr>
          <p:cNvCxnSpPr>
            <a:cxnSpLocks/>
          </p:cNvCxnSpPr>
          <p:nvPr/>
        </p:nvCxnSpPr>
        <p:spPr>
          <a:xfrm flipH="1">
            <a:off x="1948164" y="-2196880"/>
            <a:ext cx="6560266" cy="2393678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DDAA816-70D2-1012-6367-49A9A9537EC3}"/>
              </a:ext>
            </a:extLst>
          </p:cNvPr>
          <p:cNvCxnSpPr>
            <a:cxnSpLocks/>
          </p:cNvCxnSpPr>
          <p:nvPr/>
        </p:nvCxnSpPr>
        <p:spPr>
          <a:xfrm>
            <a:off x="8697253" y="5251936"/>
            <a:ext cx="3719324" cy="254961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F2F0DA8-C549-8A3E-40DB-B5C647801297}"/>
              </a:ext>
            </a:extLst>
          </p:cNvPr>
          <p:cNvCxnSpPr>
            <a:cxnSpLocks/>
          </p:cNvCxnSpPr>
          <p:nvPr/>
        </p:nvCxnSpPr>
        <p:spPr>
          <a:xfrm>
            <a:off x="7809593" y="7112331"/>
            <a:ext cx="4991998" cy="3413439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970C44D-27EC-1DBB-36D9-A0A647DAD262}"/>
              </a:ext>
            </a:extLst>
          </p:cNvPr>
          <p:cNvCxnSpPr>
            <a:cxnSpLocks/>
          </p:cNvCxnSpPr>
          <p:nvPr/>
        </p:nvCxnSpPr>
        <p:spPr>
          <a:xfrm>
            <a:off x="6597002" y="8462814"/>
            <a:ext cx="3576458" cy="3754012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BB8C12C-4B51-ADD8-0CFB-315F4C23F847}"/>
              </a:ext>
            </a:extLst>
          </p:cNvPr>
          <p:cNvCxnSpPr>
            <a:cxnSpLocks/>
          </p:cNvCxnSpPr>
          <p:nvPr/>
        </p:nvCxnSpPr>
        <p:spPr>
          <a:xfrm>
            <a:off x="4604813" y="9032003"/>
            <a:ext cx="2454255" cy="4869257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AAC4DCB-2651-878D-D8B0-97E9A99E6946}"/>
              </a:ext>
            </a:extLst>
          </p:cNvPr>
          <p:cNvCxnSpPr>
            <a:cxnSpLocks/>
          </p:cNvCxnSpPr>
          <p:nvPr/>
        </p:nvCxnSpPr>
        <p:spPr>
          <a:xfrm>
            <a:off x="2320981" y="6881382"/>
            <a:ext cx="859474" cy="3451034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9EF6B14-3255-8E6E-5559-2E72AEE7B969}"/>
              </a:ext>
            </a:extLst>
          </p:cNvPr>
          <p:cNvCxnSpPr>
            <a:cxnSpLocks/>
          </p:cNvCxnSpPr>
          <p:nvPr/>
        </p:nvCxnSpPr>
        <p:spPr>
          <a:xfrm>
            <a:off x="1038913" y="7801561"/>
            <a:ext cx="97546" cy="2724211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DD7AB60-DD21-B256-373C-D4A47B3A6650}"/>
              </a:ext>
            </a:extLst>
          </p:cNvPr>
          <p:cNvCxnSpPr>
            <a:cxnSpLocks/>
          </p:cNvCxnSpPr>
          <p:nvPr/>
        </p:nvCxnSpPr>
        <p:spPr>
          <a:xfrm>
            <a:off x="6203285" y="2179434"/>
            <a:ext cx="3250737" cy="848883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1DCDF24-4059-2109-AA27-453DA8EF2948}"/>
              </a:ext>
            </a:extLst>
          </p:cNvPr>
          <p:cNvCxnSpPr>
            <a:cxnSpLocks/>
          </p:cNvCxnSpPr>
          <p:nvPr/>
        </p:nvCxnSpPr>
        <p:spPr>
          <a:xfrm>
            <a:off x="4822510" y="814420"/>
            <a:ext cx="7786574" cy="91457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888EA08-5848-FEC6-0E57-9BB2783FE31F}"/>
              </a:ext>
            </a:extLst>
          </p:cNvPr>
          <p:cNvCxnSpPr>
            <a:cxnSpLocks/>
          </p:cNvCxnSpPr>
          <p:nvPr/>
        </p:nvCxnSpPr>
        <p:spPr>
          <a:xfrm>
            <a:off x="2421679" y="2470068"/>
            <a:ext cx="8551978" cy="9249761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7061F23-1CFD-D78F-01CE-DDA4619ABC57}"/>
              </a:ext>
            </a:extLst>
          </p:cNvPr>
          <p:cNvCxnSpPr>
            <a:cxnSpLocks/>
          </p:cNvCxnSpPr>
          <p:nvPr/>
        </p:nvCxnSpPr>
        <p:spPr>
          <a:xfrm>
            <a:off x="9074375" y="5636734"/>
            <a:ext cx="1476204" cy="1019777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CA0FAD-6E86-FDDA-FAFF-E875B2DC10A0}"/>
              </a:ext>
            </a:extLst>
          </p:cNvPr>
          <p:cNvCxnSpPr>
            <a:cxnSpLocks/>
          </p:cNvCxnSpPr>
          <p:nvPr/>
        </p:nvCxnSpPr>
        <p:spPr>
          <a:xfrm>
            <a:off x="8186713" y="7497118"/>
            <a:ext cx="1476204" cy="1019777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E67F60-7874-F5E1-B7E8-FA54D77EC9F1}"/>
              </a:ext>
            </a:extLst>
          </p:cNvPr>
          <p:cNvCxnSpPr>
            <a:cxnSpLocks/>
          </p:cNvCxnSpPr>
          <p:nvPr/>
        </p:nvCxnSpPr>
        <p:spPr>
          <a:xfrm>
            <a:off x="4981919" y="9416789"/>
            <a:ext cx="893928" cy="1620653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4C26B2-9EA5-7905-4C19-74C3F8F6276D}"/>
              </a:ext>
            </a:extLst>
          </p:cNvPr>
          <p:cNvCxnSpPr>
            <a:cxnSpLocks/>
          </p:cNvCxnSpPr>
          <p:nvPr/>
        </p:nvCxnSpPr>
        <p:spPr>
          <a:xfrm>
            <a:off x="6580409" y="2564219"/>
            <a:ext cx="3250737" cy="848883"/>
          </a:xfrm>
          <a:prstGeom prst="line">
            <a:avLst/>
          </a:prstGeom>
          <a:ln>
            <a:gradFill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C2FD00-6B1C-05CE-8C5E-DF57E1E5BBA2}"/>
              </a:ext>
            </a:extLst>
          </p:cNvPr>
          <p:cNvGrpSpPr/>
          <p:nvPr/>
        </p:nvGrpSpPr>
        <p:grpSpPr>
          <a:xfrm>
            <a:off x="171848" y="93667"/>
            <a:ext cx="12831771" cy="433477"/>
            <a:chOff x="134051" y="-1445091"/>
            <a:chExt cx="15818036" cy="737283"/>
          </a:xfrm>
        </p:grpSpPr>
        <p:sp>
          <p:nvSpPr>
            <p:cNvPr id="34" name="Rectangle: Rounded Corners 30">
              <a:extLst>
                <a:ext uri="{FF2B5EF4-FFF2-40B4-BE49-F238E27FC236}">
                  <a16:creationId xmlns:a16="http://schemas.microsoft.com/office/drawing/2014/main" id="{5D315EE9-C900-4929-936B-ECD6513DEEA6}"/>
                </a:ext>
              </a:extLst>
            </p:cNvPr>
            <p:cNvSpPr/>
            <p:nvPr/>
          </p:nvSpPr>
          <p:spPr>
            <a:xfrm>
              <a:off x="6075997" y="-1445091"/>
              <a:ext cx="3934144" cy="73728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35" name="Rectangle: Rounded Corners 30">
              <a:extLst>
                <a:ext uri="{FF2B5EF4-FFF2-40B4-BE49-F238E27FC236}">
                  <a16:creationId xmlns:a16="http://schemas.microsoft.com/office/drawing/2014/main" id="{7828E65E-E05A-B056-0BD5-3E6F38FD4DE0}"/>
                </a:ext>
              </a:extLst>
            </p:cNvPr>
            <p:cNvSpPr/>
            <p:nvPr/>
          </p:nvSpPr>
          <p:spPr>
            <a:xfrm>
              <a:off x="10117334" y="-1445091"/>
              <a:ext cx="5834753" cy="66355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  <p:sp>
          <p:nvSpPr>
            <p:cNvPr id="33" name="Rectangle: Rounded Corners 30">
              <a:extLst>
                <a:ext uri="{FF2B5EF4-FFF2-40B4-BE49-F238E27FC236}">
                  <a16:creationId xmlns:a16="http://schemas.microsoft.com/office/drawing/2014/main" id="{95446CEA-6664-9D79-ADEB-41739949C9E4}"/>
                </a:ext>
              </a:extLst>
            </p:cNvPr>
            <p:cNvSpPr/>
            <p:nvPr/>
          </p:nvSpPr>
          <p:spPr>
            <a:xfrm>
              <a:off x="134051" y="-1445089"/>
              <a:ext cx="5834753" cy="663553"/>
            </a:xfrm>
            <a:prstGeom prst="roundRect">
              <a:avLst/>
            </a:prstGeom>
            <a:gradFill flip="none" rotWithShape="1">
              <a:gsLst>
                <a:gs pos="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69813F-E5DA-EEB5-B2A3-08585C266D43}"/>
              </a:ext>
            </a:extLst>
          </p:cNvPr>
          <p:cNvCxnSpPr>
            <a:cxnSpLocks/>
          </p:cNvCxnSpPr>
          <p:nvPr/>
        </p:nvCxnSpPr>
        <p:spPr>
          <a:xfrm flipH="1">
            <a:off x="-303997" y="2044883"/>
            <a:ext cx="603175" cy="1349089"/>
          </a:xfrm>
          <a:prstGeom prst="line">
            <a:avLst/>
          </a:prstGeom>
          <a:ln>
            <a:solidFill>
              <a:srgbClr val="E26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14F7F8-4225-AF39-5A10-3B9DBB2BDF69}"/>
              </a:ext>
            </a:extLst>
          </p:cNvPr>
          <p:cNvGrpSpPr/>
          <p:nvPr/>
        </p:nvGrpSpPr>
        <p:grpSpPr>
          <a:xfrm>
            <a:off x="1063309" y="7398571"/>
            <a:ext cx="5577673" cy="3225126"/>
            <a:chOff x="1063309" y="6780570"/>
            <a:chExt cx="5577673" cy="3225126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0295FBC-25A3-3EED-0161-573F8811E9E8}"/>
                </a:ext>
              </a:extLst>
            </p:cNvPr>
            <p:cNvGrpSpPr/>
            <p:nvPr/>
          </p:nvGrpSpPr>
          <p:grpSpPr>
            <a:xfrm>
              <a:off x="1063309" y="6780570"/>
              <a:ext cx="5044353" cy="3225126"/>
              <a:chOff x="171520" y="583172"/>
              <a:chExt cx="5418247" cy="2939256"/>
            </a:xfrm>
          </p:grpSpPr>
          <p:sp>
            <p:nvSpPr>
              <p:cNvPr id="59" name="Rectangle: Rounded Corners 30">
                <a:extLst>
                  <a:ext uri="{FF2B5EF4-FFF2-40B4-BE49-F238E27FC236}">
                    <a16:creationId xmlns:a16="http://schemas.microsoft.com/office/drawing/2014/main" id="{16936B63-D4CB-29F6-D26C-DD402114785A}"/>
                  </a:ext>
                </a:extLst>
              </p:cNvPr>
              <p:cNvSpPr/>
              <p:nvPr/>
            </p:nvSpPr>
            <p:spPr>
              <a:xfrm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25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D3332E8F-589C-1A60-B47F-C12FF55FECAA}"/>
                  </a:ext>
                </a:extLst>
              </p:cNvPr>
              <p:cNvSpPr/>
              <p:nvPr/>
            </p:nvSpPr>
            <p:spPr>
              <a:xfrm>
                <a:off x="1913199" y="583172"/>
                <a:ext cx="1934888" cy="706680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28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</p:grpSp>
        <p:sp>
          <p:nvSpPr>
            <p:cNvPr id="29" name="Flowchart: Connector 16">
              <a:extLst>
                <a:ext uri="{FF2B5EF4-FFF2-40B4-BE49-F238E27FC236}">
                  <a16:creationId xmlns:a16="http://schemas.microsoft.com/office/drawing/2014/main" id="{0108C67F-3394-3292-C012-7F831AB83622}"/>
                </a:ext>
              </a:extLst>
            </p:cNvPr>
            <p:cNvSpPr/>
            <p:nvPr/>
          </p:nvSpPr>
          <p:spPr>
            <a:xfrm>
              <a:off x="5777987" y="6856724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1A9DD4-C1C7-9331-E7BA-AC8D956933D0}"/>
              </a:ext>
            </a:extLst>
          </p:cNvPr>
          <p:cNvGrpSpPr/>
          <p:nvPr/>
        </p:nvGrpSpPr>
        <p:grpSpPr>
          <a:xfrm>
            <a:off x="1063310" y="4010689"/>
            <a:ext cx="5577672" cy="3215118"/>
            <a:chOff x="1063309" y="3639396"/>
            <a:chExt cx="5577672" cy="321511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4A1D854-941A-40CF-317D-18A4AE042EBA}"/>
                </a:ext>
              </a:extLst>
            </p:cNvPr>
            <p:cNvGrpSpPr/>
            <p:nvPr/>
          </p:nvGrpSpPr>
          <p:grpSpPr>
            <a:xfrm>
              <a:off x="1063309" y="3639396"/>
              <a:ext cx="5044353" cy="3215118"/>
              <a:chOff x="1741149" y="3646650"/>
              <a:chExt cx="5044353" cy="3033130"/>
            </a:xfrm>
          </p:grpSpPr>
          <p:sp>
            <p:nvSpPr>
              <p:cNvPr id="52" name="Rectangle: Rounded Corners 30">
                <a:extLst>
                  <a:ext uri="{FF2B5EF4-FFF2-40B4-BE49-F238E27FC236}">
                    <a16:creationId xmlns:a16="http://schemas.microsoft.com/office/drawing/2014/main" id="{E709351C-967A-C736-A2F8-A69CB93B5A63}"/>
                  </a:ext>
                </a:extLst>
              </p:cNvPr>
              <p:cNvSpPr/>
              <p:nvPr/>
            </p:nvSpPr>
            <p:spPr>
              <a:xfrm>
                <a:off x="1741149" y="4253218"/>
                <a:ext cx="5044353" cy="2426562"/>
              </a:xfrm>
              <a:prstGeom prst="roundRect">
                <a:avLst/>
              </a:prstGeom>
              <a:gradFill flip="none" rotWithShape="1">
                <a:gsLst>
                  <a:gs pos="25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BDB6CC6-19BB-2D5D-D4D4-1E48A023AF9A}"/>
                  </a:ext>
                </a:extLst>
              </p:cNvPr>
              <p:cNvSpPr/>
              <p:nvPr/>
            </p:nvSpPr>
            <p:spPr>
              <a:xfrm>
                <a:off x="3362640" y="3646650"/>
                <a:ext cx="1804010" cy="728255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28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sp>
          <p:nvSpPr>
            <p:cNvPr id="36" name="Flowchart: Connector 16">
              <a:extLst>
                <a:ext uri="{FF2B5EF4-FFF2-40B4-BE49-F238E27FC236}">
                  <a16:creationId xmlns:a16="http://schemas.microsoft.com/office/drawing/2014/main" id="{D6F20FFD-4C11-7175-C535-30CF0BAC7E6E}"/>
                </a:ext>
              </a:extLst>
            </p:cNvPr>
            <p:cNvSpPr/>
            <p:nvPr/>
          </p:nvSpPr>
          <p:spPr>
            <a:xfrm>
              <a:off x="5777986" y="3786014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849E86F-5FA2-A31C-4AF8-2A9C8C1B9CA6}"/>
              </a:ext>
            </a:extLst>
          </p:cNvPr>
          <p:cNvGrpSpPr/>
          <p:nvPr/>
        </p:nvGrpSpPr>
        <p:grpSpPr>
          <a:xfrm>
            <a:off x="1063309" y="630941"/>
            <a:ext cx="5579304" cy="3185354"/>
            <a:chOff x="1063309" y="516872"/>
            <a:chExt cx="5579304" cy="318535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C6312A2-A979-D47E-6D0A-B315BDBF7EBD}"/>
                </a:ext>
              </a:extLst>
            </p:cNvPr>
            <p:cNvGrpSpPr/>
            <p:nvPr/>
          </p:nvGrpSpPr>
          <p:grpSpPr>
            <a:xfrm>
              <a:off x="1063309" y="516872"/>
              <a:ext cx="5044353" cy="3185354"/>
              <a:chOff x="171520" y="561389"/>
              <a:chExt cx="5418247" cy="2961039"/>
            </a:xfrm>
          </p:grpSpPr>
          <p:sp>
            <p:nvSpPr>
              <p:cNvPr id="30" name="Rectangle: Rounded Corners 30">
                <a:extLst>
                  <a:ext uri="{FF2B5EF4-FFF2-40B4-BE49-F238E27FC236}">
                    <a16:creationId xmlns:a16="http://schemas.microsoft.com/office/drawing/2014/main" id="{1C0826CB-EDDF-4EEF-E592-23B6E3867E21}"/>
                  </a:ext>
                </a:extLst>
              </p:cNvPr>
              <p:cNvSpPr/>
              <p:nvPr/>
            </p:nvSpPr>
            <p:spPr>
              <a:xfrm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25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4072ED5-81C6-1664-7D7E-0BEEB4A2B456}"/>
                  </a:ext>
                </a:extLst>
              </p:cNvPr>
              <p:cNvSpPr/>
              <p:nvPr/>
            </p:nvSpPr>
            <p:spPr>
              <a:xfrm>
                <a:off x="1915681" y="561389"/>
                <a:ext cx="1934888" cy="720806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28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sp>
          <p:nvSpPr>
            <p:cNvPr id="37" name="Flowchart: Connector 16">
              <a:extLst>
                <a:ext uri="{FF2B5EF4-FFF2-40B4-BE49-F238E27FC236}">
                  <a16:creationId xmlns:a16="http://schemas.microsoft.com/office/drawing/2014/main" id="{C2688DFA-133B-61A7-E0DA-0DE20091CD1D}"/>
                </a:ext>
              </a:extLst>
            </p:cNvPr>
            <p:cNvSpPr/>
            <p:nvPr/>
          </p:nvSpPr>
          <p:spPr>
            <a:xfrm>
              <a:off x="5779618" y="619917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F2A987D-7D4F-FFA3-85DA-156E833B4BF6}"/>
              </a:ext>
            </a:extLst>
          </p:cNvPr>
          <p:cNvGrpSpPr/>
          <p:nvPr/>
        </p:nvGrpSpPr>
        <p:grpSpPr>
          <a:xfrm>
            <a:off x="7101948" y="7398584"/>
            <a:ext cx="5571907" cy="3225127"/>
            <a:chOff x="7101948" y="6780583"/>
            <a:chExt cx="5571907" cy="3225127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8B78D45-6404-4FD7-C07A-7301B3D6762C}"/>
                </a:ext>
              </a:extLst>
            </p:cNvPr>
            <p:cNvGrpSpPr/>
            <p:nvPr/>
          </p:nvGrpSpPr>
          <p:grpSpPr>
            <a:xfrm>
              <a:off x="7101948" y="6780583"/>
              <a:ext cx="5044353" cy="3225127"/>
              <a:chOff x="7101948" y="6787835"/>
              <a:chExt cx="5044353" cy="3042573"/>
            </a:xfrm>
          </p:grpSpPr>
          <p:sp>
            <p:nvSpPr>
              <p:cNvPr id="66" name="Rectangle: Rounded Corners 30">
                <a:extLst>
                  <a:ext uri="{FF2B5EF4-FFF2-40B4-BE49-F238E27FC236}">
                    <a16:creationId xmlns:a16="http://schemas.microsoft.com/office/drawing/2014/main" id="{F86A8005-EA83-F63A-4277-358E71DE8D5E}"/>
                  </a:ext>
                </a:extLst>
              </p:cNvPr>
              <p:cNvSpPr/>
              <p:nvPr/>
            </p:nvSpPr>
            <p:spPr>
              <a:xfrm rot="10800000">
                <a:off x="7101948" y="7403846"/>
                <a:ext cx="5044353" cy="2426562"/>
              </a:xfrm>
              <a:prstGeom prst="roundRect">
                <a:avLst/>
              </a:prstGeom>
              <a:gradFill flip="none" rotWithShape="1">
                <a:gsLst>
                  <a:gs pos="25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137EC811-8359-D04B-BE8B-20A686E30903}"/>
                  </a:ext>
                </a:extLst>
              </p:cNvPr>
              <p:cNvSpPr/>
              <p:nvPr/>
            </p:nvSpPr>
            <p:spPr>
              <a:xfrm rot="10800000">
                <a:off x="8720984" y="6787835"/>
                <a:ext cx="1801368" cy="731520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28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sp>
          <p:nvSpPr>
            <p:cNvPr id="38" name="Flowchart: Connector 16">
              <a:extLst>
                <a:ext uri="{FF2B5EF4-FFF2-40B4-BE49-F238E27FC236}">
                  <a16:creationId xmlns:a16="http://schemas.microsoft.com/office/drawing/2014/main" id="{54C15B17-5365-8BF5-B679-C6EF9AFF5083}"/>
                </a:ext>
              </a:extLst>
            </p:cNvPr>
            <p:cNvSpPr/>
            <p:nvPr/>
          </p:nvSpPr>
          <p:spPr>
            <a:xfrm>
              <a:off x="11810860" y="6930689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46BA73E-7DDD-09B5-5786-C023F01E19B5}"/>
              </a:ext>
            </a:extLst>
          </p:cNvPr>
          <p:cNvGrpSpPr/>
          <p:nvPr/>
        </p:nvGrpSpPr>
        <p:grpSpPr>
          <a:xfrm>
            <a:off x="7101954" y="4002998"/>
            <a:ext cx="5573643" cy="3223287"/>
            <a:chOff x="7101953" y="3631705"/>
            <a:chExt cx="5573643" cy="322328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79262FC-BCB7-96C2-3996-1469389BB95A}"/>
                </a:ext>
              </a:extLst>
            </p:cNvPr>
            <p:cNvGrpSpPr/>
            <p:nvPr/>
          </p:nvGrpSpPr>
          <p:grpSpPr>
            <a:xfrm>
              <a:off x="7101953" y="3631705"/>
              <a:ext cx="5044353" cy="3223287"/>
              <a:chOff x="171520" y="487393"/>
              <a:chExt cx="5418247" cy="3035035"/>
            </a:xfrm>
          </p:grpSpPr>
          <p:sp>
            <p:nvSpPr>
              <p:cNvPr id="55" name="Rectangle: Rounded Corners 30">
                <a:extLst>
                  <a:ext uri="{FF2B5EF4-FFF2-40B4-BE49-F238E27FC236}">
                    <a16:creationId xmlns:a16="http://schemas.microsoft.com/office/drawing/2014/main" id="{8B2C6C44-52B9-4E86-C2FC-A9160229F94C}"/>
                  </a:ext>
                </a:extLst>
              </p:cNvPr>
              <p:cNvSpPr/>
              <p:nvPr/>
            </p:nvSpPr>
            <p:spPr>
              <a:xfrm rot="10800000"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25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7B8B49B0-68A4-499F-AE74-E7CD9C7C329D}"/>
                  </a:ext>
                </a:extLst>
              </p:cNvPr>
              <p:cNvSpPr/>
              <p:nvPr/>
            </p:nvSpPr>
            <p:spPr>
              <a:xfrm rot="10800000">
                <a:off x="1910559" y="487393"/>
                <a:ext cx="1934888" cy="726866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28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sp>
          <p:nvSpPr>
            <p:cNvPr id="39" name="Flowchart: Connector 16">
              <a:extLst>
                <a:ext uri="{FF2B5EF4-FFF2-40B4-BE49-F238E27FC236}">
                  <a16:creationId xmlns:a16="http://schemas.microsoft.com/office/drawing/2014/main" id="{CB8F7CC0-7F63-035F-952A-2D44B1755F85}"/>
                </a:ext>
              </a:extLst>
            </p:cNvPr>
            <p:cNvSpPr/>
            <p:nvPr/>
          </p:nvSpPr>
          <p:spPr>
            <a:xfrm>
              <a:off x="11812601" y="3780796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7A04DF-71D6-A1CC-2CDA-28D409B3BC98}"/>
              </a:ext>
            </a:extLst>
          </p:cNvPr>
          <p:cNvGrpSpPr/>
          <p:nvPr/>
        </p:nvGrpSpPr>
        <p:grpSpPr>
          <a:xfrm>
            <a:off x="7101947" y="636100"/>
            <a:ext cx="5571908" cy="3179887"/>
            <a:chOff x="7101947" y="522031"/>
            <a:chExt cx="5571908" cy="317988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48438B2-603E-51E8-08DD-A106280E7893}"/>
                </a:ext>
              </a:extLst>
            </p:cNvPr>
            <p:cNvGrpSpPr/>
            <p:nvPr/>
          </p:nvGrpSpPr>
          <p:grpSpPr>
            <a:xfrm>
              <a:off x="7101947" y="522031"/>
              <a:ext cx="5044353" cy="3179887"/>
              <a:chOff x="171520" y="528258"/>
              <a:chExt cx="5418247" cy="2994170"/>
            </a:xfrm>
          </p:grpSpPr>
          <p:sp>
            <p:nvSpPr>
              <p:cNvPr id="49" name="Rectangle: Rounded Corners 30">
                <a:extLst>
                  <a:ext uri="{FF2B5EF4-FFF2-40B4-BE49-F238E27FC236}">
                    <a16:creationId xmlns:a16="http://schemas.microsoft.com/office/drawing/2014/main" id="{80E107A9-BF8B-B43B-19C4-BA50D530EF00}"/>
                  </a:ext>
                </a:extLst>
              </p:cNvPr>
              <p:cNvSpPr/>
              <p:nvPr/>
            </p:nvSpPr>
            <p:spPr>
              <a:xfrm rot="10800000">
                <a:off x="171520" y="1100496"/>
                <a:ext cx="5418247" cy="2421932"/>
              </a:xfrm>
              <a:prstGeom prst="roundRect">
                <a:avLst/>
              </a:prstGeom>
              <a:gradFill flip="none" rotWithShape="1">
                <a:gsLst>
                  <a:gs pos="25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1D45F5D-FC70-19C0-CC6B-F8C31493950D}"/>
                  </a:ext>
                </a:extLst>
              </p:cNvPr>
              <p:cNvSpPr/>
              <p:nvPr/>
            </p:nvSpPr>
            <p:spPr>
              <a:xfrm rot="10800000">
                <a:off x="1910562" y="528258"/>
                <a:ext cx="1934888" cy="730124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28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sp>
          <p:nvSpPr>
            <p:cNvPr id="40" name="Flowchart: Connector 16">
              <a:extLst>
                <a:ext uri="{FF2B5EF4-FFF2-40B4-BE49-F238E27FC236}">
                  <a16:creationId xmlns:a16="http://schemas.microsoft.com/office/drawing/2014/main" id="{08365C56-2F8E-DD13-7E3C-929857493A2B}"/>
                </a:ext>
              </a:extLst>
            </p:cNvPr>
            <p:cNvSpPr/>
            <p:nvPr/>
          </p:nvSpPr>
          <p:spPr>
            <a:xfrm>
              <a:off x="11810860" y="640148"/>
              <a:ext cx="862995" cy="723634"/>
            </a:xfrm>
            <a:custGeom>
              <a:avLst/>
              <a:gdLst>
                <a:gd name="connsiteX0" fmla="*/ 0 w 1034900"/>
                <a:gd name="connsiteY0" fmla="*/ 338139 h 676278"/>
                <a:gd name="connsiteX1" fmla="*/ 517450 w 1034900"/>
                <a:gd name="connsiteY1" fmla="*/ 0 h 676278"/>
                <a:gd name="connsiteX2" fmla="*/ 1034900 w 1034900"/>
                <a:gd name="connsiteY2" fmla="*/ 338139 h 676278"/>
                <a:gd name="connsiteX3" fmla="*/ 517450 w 1034900"/>
                <a:gd name="connsiteY3" fmla="*/ 676278 h 676278"/>
                <a:gd name="connsiteX4" fmla="*/ 0 w 1034900"/>
                <a:gd name="connsiteY4" fmla="*/ 338139 h 676278"/>
                <a:gd name="connsiteX0" fmla="*/ 5816 w 585897"/>
                <a:gd name="connsiteY0" fmla="*/ 345289 h 676291"/>
                <a:gd name="connsiteX1" fmla="*/ 68447 w 585897"/>
                <a:gd name="connsiteY1" fmla="*/ 6 h 676291"/>
                <a:gd name="connsiteX2" fmla="*/ 585897 w 585897"/>
                <a:gd name="connsiteY2" fmla="*/ 338145 h 676291"/>
                <a:gd name="connsiteX3" fmla="*/ 68447 w 585897"/>
                <a:gd name="connsiteY3" fmla="*/ 676284 h 676291"/>
                <a:gd name="connsiteX4" fmla="*/ 5816 w 585897"/>
                <a:gd name="connsiteY4" fmla="*/ 345289 h 676291"/>
                <a:gd name="connsiteX0" fmla="*/ 63550 w 643631"/>
                <a:gd name="connsiteY0" fmla="*/ 345289 h 676288"/>
                <a:gd name="connsiteX1" fmla="*/ 126181 w 643631"/>
                <a:gd name="connsiteY1" fmla="*/ 6 h 676288"/>
                <a:gd name="connsiteX2" fmla="*/ 643631 w 643631"/>
                <a:gd name="connsiteY2" fmla="*/ 338145 h 676288"/>
                <a:gd name="connsiteX3" fmla="*/ 126181 w 643631"/>
                <a:gd name="connsiteY3" fmla="*/ 676284 h 676288"/>
                <a:gd name="connsiteX4" fmla="*/ 63550 w 643631"/>
                <a:gd name="connsiteY4" fmla="*/ 345289 h 676288"/>
                <a:gd name="connsiteX0" fmla="*/ 48404 w 709447"/>
                <a:gd name="connsiteY0" fmla="*/ 374021 h 676563"/>
                <a:gd name="connsiteX1" fmla="*/ 191997 w 709447"/>
                <a:gd name="connsiteY1" fmla="*/ 163 h 676563"/>
                <a:gd name="connsiteX2" fmla="*/ 709447 w 709447"/>
                <a:gd name="connsiteY2" fmla="*/ 338302 h 676563"/>
                <a:gd name="connsiteX3" fmla="*/ 191997 w 709447"/>
                <a:gd name="connsiteY3" fmla="*/ 676441 h 676563"/>
                <a:gd name="connsiteX4" fmla="*/ 48404 w 709447"/>
                <a:gd name="connsiteY4" fmla="*/ 374021 h 676563"/>
                <a:gd name="connsiteX0" fmla="*/ 110620 w 771663"/>
                <a:gd name="connsiteY0" fmla="*/ 374021 h 676549"/>
                <a:gd name="connsiteX1" fmla="*/ 254213 w 771663"/>
                <a:gd name="connsiteY1" fmla="*/ 163 h 676549"/>
                <a:gd name="connsiteX2" fmla="*/ 771663 w 771663"/>
                <a:gd name="connsiteY2" fmla="*/ 338302 h 676549"/>
                <a:gd name="connsiteX3" fmla="*/ 254213 w 771663"/>
                <a:gd name="connsiteY3" fmla="*/ 676441 h 676549"/>
                <a:gd name="connsiteX4" fmla="*/ 110620 w 771663"/>
                <a:gd name="connsiteY4" fmla="*/ 374021 h 676549"/>
                <a:gd name="connsiteX0" fmla="*/ 90222 w 891759"/>
                <a:gd name="connsiteY0" fmla="*/ 390868 h 676864"/>
                <a:gd name="connsiteX1" fmla="*/ 374309 w 891759"/>
                <a:gd name="connsiteY1" fmla="*/ 341 h 676864"/>
                <a:gd name="connsiteX2" fmla="*/ 891759 w 891759"/>
                <a:gd name="connsiteY2" fmla="*/ 338480 h 676864"/>
                <a:gd name="connsiteX3" fmla="*/ 374309 w 891759"/>
                <a:gd name="connsiteY3" fmla="*/ 676619 h 676864"/>
                <a:gd name="connsiteX4" fmla="*/ 90222 w 891759"/>
                <a:gd name="connsiteY4" fmla="*/ 390868 h 676864"/>
                <a:gd name="connsiteX0" fmla="*/ 79470 w 881007"/>
                <a:gd name="connsiteY0" fmla="*/ 390868 h 676877"/>
                <a:gd name="connsiteX1" fmla="*/ 363557 w 881007"/>
                <a:gd name="connsiteY1" fmla="*/ 341 h 676877"/>
                <a:gd name="connsiteX2" fmla="*/ 881007 w 881007"/>
                <a:gd name="connsiteY2" fmla="*/ 338480 h 676877"/>
                <a:gd name="connsiteX3" fmla="*/ 363557 w 881007"/>
                <a:gd name="connsiteY3" fmla="*/ 676619 h 676877"/>
                <a:gd name="connsiteX4" fmla="*/ 79470 w 881007"/>
                <a:gd name="connsiteY4" fmla="*/ 390868 h 676877"/>
                <a:gd name="connsiteX0" fmla="*/ 81675 w 864162"/>
                <a:gd name="connsiteY0" fmla="*/ 383641 h 676724"/>
                <a:gd name="connsiteX1" fmla="*/ 346712 w 864162"/>
                <a:gd name="connsiteY1" fmla="*/ 258 h 676724"/>
                <a:gd name="connsiteX2" fmla="*/ 864162 w 864162"/>
                <a:gd name="connsiteY2" fmla="*/ 338397 h 676724"/>
                <a:gd name="connsiteX3" fmla="*/ 346712 w 864162"/>
                <a:gd name="connsiteY3" fmla="*/ 676536 h 676724"/>
                <a:gd name="connsiteX4" fmla="*/ 81675 w 864162"/>
                <a:gd name="connsiteY4" fmla="*/ 383641 h 676724"/>
                <a:gd name="connsiteX0" fmla="*/ 82823 w 855785"/>
                <a:gd name="connsiteY0" fmla="*/ 374022 h 676556"/>
                <a:gd name="connsiteX1" fmla="*/ 338335 w 855785"/>
                <a:gd name="connsiteY1" fmla="*/ 164 h 676556"/>
                <a:gd name="connsiteX2" fmla="*/ 855785 w 855785"/>
                <a:gd name="connsiteY2" fmla="*/ 338303 h 676556"/>
                <a:gd name="connsiteX3" fmla="*/ 338335 w 855785"/>
                <a:gd name="connsiteY3" fmla="*/ 676442 h 676556"/>
                <a:gd name="connsiteX4" fmla="*/ 82823 w 855785"/>
                <a:gd name="connsiteY4" fmla="*/ 374022 h 676556"/>
                <a:gd name="connsiteX0" fmla="*/ 77378 w 897965"/>
                <a:gd name="connsiteY0" fmla="*/ 362027 h 676401"/>
                <a:gd name="connsiteX1" fmla="*/ 380515 w 897965"/>
                <a:gd name="connsiteY1" fmla="*/ 75 h 676401"/>
                <a:gd name="connsiteX2" fmla="*/ 897965 w 897965"/>
                <a:gd name="connsiteY2" fmla="*/ 338214 h 676401"/>
                <a:gd name="connsiteX3" fmla="*/ 380515 w 897965"/>
                <a:gd name="connsiteY3" fmla="*/ 676353 h 676401"/>
                <a:gd name="connsiteX4" fmla="*/ 77378 w 897965"/>
                <a:gd name="connsiteY4" fmla="*/ 362027 h 676401"/>
                <a:gd name="connsiteX0" fmla="*/ 288 w 820875"/>
                <a:gd name="connsiteY0" fmla="*/ 362027 h 647841"/>
                <a:gd name="connsiteX1" fmla="*/ 303425 w 820875"/>
                <a:gd name="connsiteY1" fmla="*/ 75 h 647841"/>
                <a:gd name="connsiteX2" fmla="*/ 820875 w 820875"/>
                <a:gd name="connsiteY2" fmla="*/ 338214 h 647841"/>
                <a:gd name="connsiteX3" fmla="*/ 353431 w 820875"/>
                <a:gd name="connsiteY3" fmla="*/ 647778 h 647841"/>
                <a:gd name="connsiteX4" fmla="*/ 288 w 820875"/>
                <a:gd name="connsiteY4" fmla="*/ 362027 h 647841"/>
                <a:gd name="connsiteX0" fmla="*/ 288 w 820875"/>
                <a:gd name="connsiteY0" fmla="*/ 362027 h 660209"/>
                <a:gd name="connsiteX1" fmla="*/ 303425 w 820875"/>
                <a:gd name="connsiteY1" fmla="*/ 75 h 660209"/>
                <a:gd name="connsiteX2" fmla="*/ 820875 w 820875"/>
                <a:gd name="connsiteY2" fmla="*/ 338214 h 660209"/>
                <a:gd name="connsiteX3" fmla="*/ 353431 w 820875"/>
                <a:gd name="connsiteY3" fmla="*/ 647778 h 660209"/>
                <a:gd name="connsiteX4" fmla="*/ 288 w 820875"/>
                <a:gd name="connsiteY4" fmla="*/ 362027 h 660209"/>
                <a:gd name="connsiteX0" fmla="*/ 213 w 820800"/>
                <a:gd name="connsiteY0" fmla="*/ 362027 h 657948"/>
                <a:gd name="connsiteX1" fmla="*/ 303350 w 820800"/>
                <a:gd name="connsiteY1" fmla="*/ 75 h 657948"/>
                <a:gd name="connsiteX2" fmla="*/ 820800 w 820800"/>
                <a:gd name="connsiteY2" fmla="*/ 338214 h 657948"/>
                <a:gd name="connsiteX3" fmla="*/ 258106 w 820800"/>
                <a:gd name="connsiteY3" fmla="*/ 645396 h 657948"/>
                <a:gd name="connsiteX4" fmla="*/ 213 w 820800"/>
                <a:gd name="connsiteY4" fmla="*/ 362027 h 657948"/>
                <a:gd name="connsiteX0" fmla="*/ 189 w 820776"/>
                <a:gd name="connsiteY0" fmla="*/ 362027 h 692078"/>
                <a:gd name="connsiteX1" fmla="*/ 303326 w 820776"/>
                <a:gd name="connsiteY1" fmla="*/ 75 h 692078"/>
                <a:gd name="connsiteX2" fmla="*/ 820776 w 820776"/>
                <a:gd name="connsiteY2" fmla="*/ 338214 h 692078"/>
                <a:gd name="connsiteX3" fmla="*/ 258082 w 820776"/>
                <a:gd name="connsiteY3" fmla="*/ 645396 h 692078"/>
                <a:gd name="connsiteX4" fmla="*/ 189 w 820776"/>
                <a:gd name="connsiteY4" fmla="*/ 362027 h 692078"/>
                <a:gd name="connsiteX0" fmla="*/ 176 w 820763"/>
                <a:gd name="connsiteY0" fmla="*/ 362027 h 712035"/>
                <a:gd name="connsiteX1" fmla="*/ 303313 w 820763"/>
                <a:gd name="connsiteY1" fmla="*/ 75 h 712035"/>
                <a:gd name="connsiteX2" fmla="*/ 820763 w 820763"/>
                <a:gd name="connsiteY2" fmla="*/ 338214 h 712035"/>
                <a:gd name="connsiteX3" fmla="*/ 258069 w 820763"/>
                <a:gd name="connsiteY3" fmla="*/ 645396 h 712035"/>
                <a:gd name="connsiteX4" fmla="*/ 176 w 820763"/>
                <a:gd name="connsiteY4" fmla="*/ 362027 h 712035"/>
                <a:gd name="connsiteX0" fmla="*/ 240 w 820827"/>
                <a:gd name="connsiteY0" fmla="*/ 362027 h 743561"/>
                <a:gd name="connsiteX1" fmla="*/ 303377 w 820827"/>
                <a:gd name="connsiteY1" fmla="*/ 75 h 743561"/>
                <a:gd name="connsiteX2" fmla="*/ 820827 w 820827"/>
                <a:gd name="connsiteY2" fmla="*/ 338214 h 743561"/>
                <a:gd name="connsiteX3" fmla="*/ 258133 w 820827"/>
                <a:gd name="connsiteY3" fmla="*/ 645396 h 743561"/>
                <a:gd name="connsiteX4" fmla="*/ 240 w 820827"/>
                <a:gd name="connsiteY4" fmla="*/ 362027 h 743561"/>
                <a:gd name="connsiteX0" fmla="*/ 91 w 820678"/>
                <a:gd name="connsiteY0" fmla="*/ 362027 h 729489"/>
                <a:gd name="connsiteX1" fmla="*/ 303228 w 820678"/>
                <a:gd name="connsiteY1" fmla="*/ 75 h 729489"/>
                <a:gd name="connsiteX2" fmla="*/ 820678 w 820678"/>
                <a:gd name="connsiteY2" fmla="*/ 338214 h 729489"/>
                <a:gd name="connsiteX3" fmla="*/ 274653 w 820678"/>
                <a:gd name="connsiteY3" fmla="*/ 628728 h 729489"/>
                <a:gd name="connsiteX4" fmla="*/ 91 w 820678"/>
                <a:gd name="connsiteY4" fmla="*/ 362027 h 729489"/>
                <a:gd name="connsiteX0" fmla="*/ 50 w 820637"/>
                <a:gd name="connsiteY0" fmla="*/ 362027 h 757758"/>
                <a:gd name="connsiteX1" fmla="*/ 303187 w 820637"/>
                <a:gd name="connsiteY1" fmla="*/ 75 h 757758"/>
                <a:gd name="connsiteX2" fmla="*/ 820637 w 820637"/>
                <a:gd name="connsiteY2" fmla="*/ 338214 h 757758"/>
                <a:gd name="connsiteX3" fmla="*/ 281756 w 820637"/>
                <a:gd name="connsiteY3" fmla="*/ 662066 h 757758"/>
                <a:gd name="connsiteX4" fmla="*/ 50 w 820637"/>
                <a:gd name="connsiteY4" fmla="*/ 362027 h 757758"/>
                <a:gd name="connsiteX0" fmla="*/ 287 w 820874"/>
                <a:gd name="connsiteY0" fmla="*/ 362027 h 757758"/>
                <a:gd name="connsiteX1" fmla="*/ 303424 w 820874"/>
                <a:gd name="connsiteY1" fmla="*/ 75 h 757758"/>
                <a:gd name="connsiteX2" fmla="*/ 820874 w 820874"/>
                <a:gd name="connsiteY2" fmla="*/ 338214 h 757758"/>
                <a:gd name="connsiteX3" fmla="*/ 281993 w 820874"/>
                <a:gd name="connsiteY3" fmla="*/ 662066 h 757758"/>
                <a:gd name="connsiteX4" fmla="*/ 287 w 820874"/>
                <a:gd name="connsiteY4" fmla="*/ 362027 h 757758"/>
                <a:gd name="connsiteX0" fmla="*/ 6025 w 826612"/>
                <a:gd name="connsiteY0" fmla="*/ 362027 h 757758"/>
                <a:gd name="connsiteX1" fmla="*/ 309162 w 826612"/>
                <a:gd name="connsiteY1" fmla="*/ 75 h 757758"/>
                <a:gd name="connsiteX2" fmla="*/ 826612 w 826612"/>
                <a:gd name="connsiteY2" fmla="*/ 338214 h 757758"/>
                <a:gd name="connsiteX3" fmla="*/ 287731 w 826612"/>
                <a:gd name="connsiteY3" fmla="*/ 662066 h 757758"/>
                <a:gd name="connsiteX4" fmla="*/ 6025 w 826612"/>
                <a:gd name="connsiteY4" fmla="*/ 362027 h 757758"/>
                <a:gd name="connsiteX0" fmla="*/ 11407 w 831994"/>
                <a:gd name="connsiteY0" fmla="*/ 362027 h 757758"/>
                <a:gd name="connsiteX1" fmla="*/ 314544 w 831994"/>
                <a:gd name="connsiteY1" fmla="*/ 75 h 757758"/>
                <a:gd name="connsiteX2" fmla="*/ 831994 w 831994"/>
                <a:gd name="connsiteY2" fmla="*/ 338214 h 757758"/>
                <a:gd name="connsiteX3" fmla="*/ 293113 w 831994"/>
                <a:gd name="connsiteY3" fmla="*/ 662066 h 757758"/>
                <a:gd name="connsiteX4" fmla="*/ 11407 w 831994"/>
                <a:gd name="connsiteY4" fmla="*/ 362027 h 757758"/>
                <a:gd name="connsiteX0" fmla="*/ 10752 w 831339"/>
                <a:gd name="connsiteY0" fmla="*/ 362027 h 757758"/>
                <a:gd name="connsiteX1" fmla="*/ 313889 w 831339"/>
                <a:gd name="connsiteY1" fmla="*/ 75 h 757758"/>
                <a:gd name="connsiteX2" fmla="*/ 831339 w 831339"/>
                <a:gd name="connsiteY2" fmla="*/ 338214 h 757758"/>
                <a:gd name="connsiteX3" fmla="*/ 292458 w 831339"/>
                <a:gd name="connsiteY3" fmla="*/ 662066 h 757758"/>
                <a:gd name="connsiteX4" fmla="*/ 10752 w 831339"/>
                <a:gd name="connsiteY4" fmla="*/ 362027 h 757758"/>
                <a:gd name="connsiteX0" fmla="*/ 8836 w 829423"/>
                <a:gd name="connsiteY0" fmla="*/ 362027 h 757758"/>
                <a:gd name="connsiteX1" fmla="*/ 311973 w 829423"/>
                <a:gd name="connsiteY1" fmla="*/ 75 h 757758"/>
                <a:gd name="connsiteX2" fmla="*/ 829423 w 829423"/>
                <a:gd name="connsiteY2" fmla="*/ 338214 h 757758"/>
                <a:gd name="connsiteX3" fmla="*/ 290542 w 829423"/>
                <a:gd name="connsiteY3" fmla="*/ 662066 h 757758"/>
                <a:gd name="connsiteX4" fmla="*/ 8836 w 829423"/>
                <a:gd name="connsiteY4" fmla="*/ 362027 h 757758"/>
                <a:gd name="connsiteX0" fmla="*/ 332 w 820919"/>
                <a:gd name="connsiteY0" fmla="*/ 397731 h 793462"/>
                <a:gd name="connsiteX1" fmla="*/ 239175 w 820919"/>
                <a:gd name="connsiteY1" fmla="*/ 60 h 793462"/>
                <a:gd name="connsiteX2" fmla="*/ 820919 w 820919"/>
                <a:gd name="connsiteY2" fmla="*/ 373918 h 793462"/>
                <a:gd name="connsiteX3" fmla="*/ 282038 w 820919"/>
                <a:gd name="connsiteY3" fmla="*/ 697770 h 793462"/>
                <a:gd name="connsiteX4" fmla="*/ 332 w 820919"/>
                <a:gd name="connsiteY4" fmla="*/ 397731 h 793462"/>
                <a:gd name="connsiteX0" fmla="*/ 554 w 821141"/>
                <a:gd name="connsiteY0" fmla="*/ 397731 h 785336"/>
                <a:gd name="connsiteX1" fmla="*/ 239397 w 821141"/>
                <a:gd name="connsiteY1" fmla="*/ 60 h 785336"/>
                <a:gd name="connsiteX2" fmla="*/ 821141 w 821141"/>
                <a:gd name="connsiteY2" fmla="*/ 373918 h 785336"/>
                <a:gd name="connsiteX3" fmla="*/ 295847 w 821141"/>
                <a:gd name="connsiteY3" fmla="*/ 688245 h 785336"/>
                <a:gd name="connsiteX4" fmla="*/ 554 w 821141"/>
                <a:gd name="connsiteY4" fmla="*/ 397731 h 785336"/>
                <a:gd name="connsiteX0" fmla="*/ 777 w 821364"/>
                <a:gd name="connsiteY0" fmla="*/ 397731 h 805722"/>
                <a:gd name="connsiteX1" fmla="*/ 239620 w 821364"/>
                <a:gd name="connsiteY1" fmla="*/ 60 h 805722"/>
                <a:gd name="connsiteX2" fmla="*/ 821364 w 821364"/>
                <a:gd name="connsiteY2" fmla="*/ 373918 h 805722"/>
                <a:gd name="connsiteX3" fmla="*/ 307392 w 821364"/>
                <a:gd name="connsiteY3" fmla="*/ 712057 h 805722"/>
                <a:gd name="connsiteX4" fmla="*/ 777 w 821364"/>
                <a:gd name="connsiteY4" fmla="*/ 397731 h 805722"/>
                <a:gd name="connsiteX0" fmla="*/ 36 w 820623"/>
                <a:gd name="connsiteY0" fmla="*/ 397731 h 805722"/>
                <a:gd name="connsiteX1" fmla="*/ 238879 w 820623"/>
                <a:gd name="connsiteY1" fmla="*/ 60 h 805722"/>
                <a:gd name="connsiteX2" fmla="*/ 820623 w 820623"/>
                <a:gd name="connsiteY2" fmla="*/ 373918 h 805722"/>
                <a:gd name="connsiteX3" fmla="*/ 306651 w 820623"/>
                <a:gd name="connsiteY3" fmla="*/ 712057 h 805722"/>
                <a:gd name="connsiteX4" fmla="*/ 36 w 820623"/>
                <a:gd name="connsiteY4" fmla="*/ 397731 h 805722"/>
                <a:gd name="connsiteX0" fmla="*/ 36 w 820623"/>
                <a:gd name="connsiteY0" fmla="*/ 397731 h 802782"/>
                <a:gd name="connsiteX1" fmla="*/ 238879 w 820623"/>
                <a:gd name="connsiteY1" fmla="*/ 60 h 802782"/>
                <a:gd name="connsiteX2" fmla="*/ 820623 w 820623"/>
                <a:gd name="connsiteY2" fmla="*/ 373918 h 802782"/>
                <a:gd name="connsiteX3" fmla="*/ 306651 w 820623"/>
                <a:gd name="connsiteY3" fmla="*/ 712057 h 802782"/>
                <a:gd name="connsiteX4" fmla="*/ 36 w 820623"/>
                <a:gd name="connsiteY4" fmla="*/ 397731 h 802782"/>
                <a:gd name="connsiteX0" fmla="*/ 36 w 820623"/>
                <a:gd name="connsiteY0" fmla="*/ 397731 h 803761"/>
                <a:gd name="connsiteX1" fmla="*/ 238879 w 820623"/>
                <a:gd name="connsiteY1" fmla="*/ 60 h 803761"/>
                <a:gd name="connsiteX2" fmla="*/ 820623 w 820623"/>
                <a:gd name="connsiteY2" fmla="*/ 373918 h 803761"/>
                <a:gd name="connsiteX3" fmla="*/ 306651 w 820623"/>
                <a:gd name="connsiteY3" fmla="*/ 712057 h 803761"/>
                <a:gd name="connsiteX4" fmla="*/ 36 w 820623"/>
                <a:gd name="connsiteY4" fmla="*/ 397731 h 80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623" h="803761">
                  <a:moveTo>
                    <a:pt x="36" y="397731"/>
                  </a:moveTo>
                  <a:cubicBezTo>
                    <a:pt x="-2202" y="231440"/>
                    <a:pt x="102115" y="4029"/>
                    <a:pt x="238879" y="60"/>
                  </a:cubicBezTo>
                  <a:cubicBezTo>
                    <a:pt x="375643" y="-3909"/>
                    <a:pt x="820623" y="187169"/>
                    <a:pt x="820623" y="373918"/>
                  </a:cubicBezTo>
                  <a:cubicBezTo>
                    <a:pt x="820623" y="560667"/>
                    <a:pt x="454897" y="991457"/>
                    <a:pt x="306651" y="712057"/>
                  </a:cubicBezTo>
                  <a:cubicBezTo>
                    <a:pt x="158405" y="432657"/>
                    <a:pt x="2274" y="564022"/>
                    <a:pt x="36" y="397731"/>
                  </a:cubicBezTo>
                  <a:close/>
                </a:path>
              </a:pathLst>
            </a:cu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31F3860-77BF-E1F6-241D-7A48ED4B0220}"/>
              </a:ext>
            </a:extLst>
          </p:cNvPr>
          <p:cNvGrpSpPr/>
          <p:nvPr/>
        </p:nvGrpSpPr>
        <p:grpSpPr>
          <a:xfrm>
            <a:off x="1100226" y="10881360"/>
            <a:ext cx="11082993" cy="4832345"/>
            <a:chOff x="1041856" y="10339353"/>
            <a:chExt cx="11082993" cy="483234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F0C8DE8-4BBA-73D6-E94C-169E079BA0DC}"/>
                </a:ext>
              </a:extLst>
            </p:cNvPr>
            <p:cNvSpPr/>
            <p:nvPr/>
          </p:nvSpPr>
          <p:spPr>
            <a:xfrm>
              <a:off x="1041856" y="11307038"/>
              <a:ext cx="11082993" cy="3864660"/>
            </a:xfrm>
            <a:prstGeom prst="roundRect">
              <a:avLst>
                <a:gd name="adj" fmla="val 24941"/>
              </a:avLst>
            </a:prstGeom>
            <a:gradFill flip="none" rotWithShape="1"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4D870AE-AB84-50BE-3098-37F6E2A7EA89}"/>
                </a:ext>
              </a:extLst>
            </p:cNvPr>
            <p:cNvSpPr/>
            <p:nvPr/>
          </p:nvSpPr>
          <p:spPr>
            <a:xfrm>
              <a:off x="4544239" y="10339353"/>
              <a:ext cx="4068984" cy="775411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2800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8F8D1A-C965-1FC4-39AA-E242354A46CF}"/>
              </a:ext>
            </a:extLst>
          </p:cNvPr>
          <p:cNvGrpSpPr/>
          <p:nvPr/>
        </p:nvGrpSpPr>
        <p:grpSpPr>
          <a:xfrm>
            <a:off x="524858" y="34716552"/>
            <a:ext cx="9984989" cy="7500555"/>
            <a:chOff x="269613" y="26208420"/>
            <a:chExt cx="9984989" cy="7500555"/>
          </a:xfrm>
        </p:grpSpPr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B2EF1B63-F0D6-15E2-6F04-267CEF4D2814}"/>
                </a:ext>
              </a:extLst>
            </p:cNvPr>
            <p:cNvSpPr/>
            <p:nvPr/>
          </p:nvSpPr>
          <p:spPr>
            <a:xfrm>
              <a:off x="2939402" y="27352200"/>
              <a:ext cx="7315200" cy="6356775"/>
            </a:xfrm>
            <a:prstGeom prst="flowChartConnector">
              <a:avLst/>
            </a:pr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0C48E900-6A94-5F61-9ED5-412BE4E1267C}"/>
                </a:ext>
              </a:extLst>
            </p:cNvPr>
            <p:cNvSpPr/>
            <p:nvPr/>
          </p:nvSpPr>
          <p:spPr>
            <a:xfrm rot="10800000">
              <a:off x="4544239" y="26208420"/>
              <a:ext cx="4068984" cy="967452"/>
            </a:xfrm>
            <a:prstGeom prst="flowChartConnector">
              <a:avLst/>
            </a:pr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F27CF25E-28A1-6A2E-5A13-7239C9FFCE15}"/>
                </a:ext>
              </a:extLst>
            </p:cNvPr>
            <p:cNvSpPr/>
            <p:nvPr/>
          </p:nvSpPr>
          <p:spPr>
            <a:xfrm>
              <a:off x="269613" y="29065360"/>
              <a:ext cx="2261288" cy="2926215"/>
            </a:xfrm>
            <a:prstGeom prst="flowChartConnector">
              <a:avLst/>
            </a:pr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47A1C7-064A-C26F-CC6E-67BFDECBC3D2}"/>
              </a:ext>
            </a:extLst>
          </p:cNvPr>
          <p:cNvGrpSpPr/>
          <p:nvPr/>
        </p:nvGrpSpPr>
        <p:grpSpPr>
          <a:xfrm>
            <a:off x="231418" y="42596391"/>
            <a:ext cx="12616517" cy="8380022"/>
            <a:chOff x="272150" y="40599361"/>
            <a:chExt cx="12616517" cy="83800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44B7F8D-F681-BB5E-C749-0695B329A5D3}"/>
                </a:ext>
              </a:extLst>
            </p:cNvPr>
            <p:cNvGrpSpPr/>
            <p:nvPr/>
          </p:nvGrpSpPr>
          <p:grpSpPr>
            <a:xfrm>
              <a:off x="272150" y="40599361"/>
              <a:ext cx="12616517" cy="8380022"/>
              <a:chOff x="277028" y="27501921"/>
              <a:chExt cx="12616517" cy="790568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C5D7EA9-79C7-E784-A539-1361402DC2BE}"/>
                  </a:ext>
                </a:extLst>
              </p:cNvPr>
              <p:cNvSpPr/>
              <p:nvPr/>
            </p:nvSpPr>
            <p:spPr>
              <a:xfrm rot="10800000">
                <a:off x="277028" y="31137538"/>
                <a:ext cx="2050474" cy="2834961"/>
              </a:xfrm>
              <a:prstGeom prst="roundRect">
                <a:avLst>
                  <a:gd name="adj" fmla="val 22367"/>
                </a:avLst>
              </a:prstGeom>
              <a:gradFill flip="none" rotWithShape="1">
                <a:gsLst>
                  <a:gs pos="1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78B83C3-7E8A-0F81-BD84-D69AC0634F78}"/>
                  </a:ext>
                </a:extLst>
              </p:cNvPr>
              <p:cNvSpPr/>
              <p:nvPr/>
            </p:nvSpPr>
            <p:spPr>
              <a:xfrm rot="10800000">
                <a:off x="10843071" y="29324301"/>
                <a:ext cx="2050474" cy="6083300"/>
              </a:xfrm>
              <a:prstGeom prst="roundRect">
                <a:avLst>
                  <a:gd name="adj" fmla="val 22367"/>
                </a:avLst>
              </a:prstGeom>
              <a:gradFill flip="none" rotWithShape="0">
                <a:gsLst>
                  <a:gs pos="99000">
                    <a:srgbClr val="E26E43"/>
                  </a:gs>
                  <a:gs pos="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B78DA86-A484-3970-B672-45DECD36947E}"/>
                  </a:ext>
                </a:extLst>
              </p:cNvPr>
              <p:cNvSpPr/>
              <p:nvPr/>
            </p:nvSpPr>
            <p:spPr>
              <a:xfrm rot="10800000">
                <a:off x="2881751" y="29698949"/>
                <a:ext cx="7391438" cy="5325430"/>
              </a:xfrm>
              <a:prstGeom prst="roundRect">
                <a:avLst>
                  <a:gd name="adj" fmla="val 5486"/>
                </a:avLst>
              </a:prstGeom>
              <a:gradFill flip="none" rotWithShape="0">
                <a:gsLst>
                  <a:gs pos="1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F568BF7-2906-8D84-F3C2-C89100DAD28A}"/>
                  </a:ext>
                </a:extLst>
              </p:cNvPr>
              <p:cNvSpPr/>
              <p:nvPr/>
            </p:nvSpPr>
            <p:spPr>
              <a:xfrm rot="10800000">
                <a:off x="4223893" y="27501921"/>
                <a:ext cx="4699904" cy="731520"/>
              </a:xfrm>
              <a:prstGeom prst="roundRect">
                <a:avLst>
                  <a:gd name="adj" fmla="val 41606"/>
                </a:avLst>
              </a:prstGeom>
              <a:gradFill flip="none" rotWithShape="1">
                <a:gsLst>
                  <a:gs pos="28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6632A51-257C-83D6-45A2-5B9DB53353A7}"/>
                </a:ext>
              </a:extLst>
            </p:cNvPr>
            <p:cNvGrpSpPr/>
            <p:nvPr/>
          </p:nvGrpSpPr>
          <p:grpSpPr>
            <a:xfrm>
              <a:off x="3618120" y="41605200"/>
              <a:ext cx="1821893" cy="1102951"/>
              <a:chOff x="4021402" y="42007457"/>
              <a:chExt cx="1821893" cy="1102951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26E0854-D7D2-E110-BABA-01A7CC37EAD3}"/>
                  </a:ext>
                </a:extLst>
              </p:cNvPr>
              <p:cNvSpPr/>
              <p:nvPr/>
            </p:nvSpPr>
            <p:spPr>
              <a:xfrm rot="10800000">
                <a:off x="4021402" y="42007457"/>
                <a:ext cx="1500174" cy="775411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  <p:sp>
            <p:nvSpPr>
              <p:cNvPr id="61" name="Rectangle: Rounded Corners 25">
                <a:extLst>
                  <a:ext uri="{FF2B5EF4-FFF2-40B4-BE49-F238E27FC236}">
                    <a16:creationId xmlns:a16="http://schemas.microsoft.com/office/drawing/2014/main" id="{FEB89A71-A4FF-3B30-156C-10FD136F3765}"/>
                  </a:ext>
                </a:extLst>
              </p:cNvPr>
              <p:cNvSpPr/>
              <p:nvPr/>
            </p:nvSpPr>
            <p:spPr>
              <a:xfrm>
                <a:off x="4343121" y="42334997"/>
                <a:ext cx="1500174" cy="775411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13C31C5-19E5-09DA-CBC2-39B352F94F89}"/>
                </a:ext>
              </a:extLst>
            </p:cNvPr>
            <p:cNvGrpSpPr/>
            <p:nvPr/>
          </p:nvGrpSpPr>
          <p:grpSpPr>
            <a:xfrm>
              <a:off x="5676786" y="41605200"/>
              <a:ext cx="1821893" cy="1102951"/>
              <a:chOff x="4021402" y="42007457"/>
              <a:chExt cx="1821893" cy="1102951"/>
            </a:xfrm>
          </p:grpSpPr>
          <p:sp>
            <p:nvSpPr>
              <p:cNvPr id="64" name="Rectangle: Rounded Corners 25">
                <a:extLst>
                  <a:ext uri="{FF2B5EF4-FFF2-40B4-BE49-F238E27FC236}">
                    <a16:creationId xmlns:a16="http://schemas.microsoft.com/office/drawing/2014/main" id="{E4596700-522B-8F5E-B1C6-6A2823CBEC5E}"/>
                  </a:ext>
                </a:extLst>
              </p:cNvPr>
              <p:cNvSpPr/>
              <p:nvPr/>
            </p:nvSpPr>
            <p:spPr>
              <a:xfrm rot="10800000">
                <a:off x="4021402" y="42007457"/>
                <a:ext cx="1500174" cy="775411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  <p:sp>
            <p:nvSpPr>
              <p:cNvPr id="65" name="Rectangle: Rounded Corners 25">
                <a:extLst>
                  <a:ext uri="{FF2B5EF4-FFF2-40B4-BE49-F238E27FC236}">
                    <a16:creationId xmlns:a16="http://schemas.microsoft.com/office/drawing/2014/main" id="{70D8A592-C8F5-21B5-4C4B-920C581C8618}"/>
                  </a:ext>
                </a:extLst>
              </p:cNvPr>
              <p:cNvSpPr/>
              <p:nvPr/>
            </p:nvSpPr>
            <p:spPr>
              <a:xfrm>
                <a:off x="4343121" y="42334997"/>
                <a:ext cx="1500174" cy="775411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24967F6-9401-44E5-F183-FFF780178FBD}"/>
                </a:ext>
              </a:extLst>
            </p:cNvPr>
            <p:cNvGrpSpPr/>
            <p:nvPr/>
          </p:nvGrpSpPr>
          <p:grpSpPr>
            <a:xfrm>
              <a:off x="7597483" y="41605200"/>
              <a:ext cx="1821893" cy="1102951"/>
              <a:chOff x="4021402" y="42007457"/>
              <a:chExt cx="1821893" cy="1102951"/>
            </a:xfrm>
          </p:grpSpPr>
          <p:sp>
            <p:nvSpPr>
              <p:cNvPr id="69" name="Rectangle: Rounded Corners 25">
                <a:extLst>
                  <a:ext uri="{FF2B5EF4-FFF2-40B4-BE49-F238E27FC236}">
                    <a16:creationId xmlns:a16="http://schemas.microsoft.com/office/drawing/2014/main" id="{380CB649-CEA1-7FAD-77E9-B1337CF719F7}"/>
                  </a:ext>
                </a:extLst>
              </p:cNvPr>
              <p:cNvSpPr/>
              <p:nvPr/>
            </p:nvSpPr>
            <p:spPr>
              <a:xfrm rot="10800000">
                <a:off x="4021402" y="42007457"/>
                <a:ext cx="1500174" cy="775411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  <p:sp>
            <p:nvSpPr>
              <p:cNvPr id="70" name="Rectangle: Rounded Corners 25">
                <a:extLst>
                  <a:ext uri="{FF2B5EF4-FFF2-40B4-BE49-F238E27FC236}">
                    <a16:creationId xmlns:a16="http://schemas.microsoft.com/office/drawing/2014/main" id="{77E444CD-C1F7-463D-9DC3-E3FB6F32FB2D}"/>
                  </a:ext>
                </a:extLst>
              </p:cNvPr>
              <p:cNvSpPr/>
              <p:nvPr/>
            </p:nvSpPr>
            <p:spPr>
              <a:xfrm>
                <a:off x="4343121" y="42334997"/>
                <a:ext cx="1500174" cy="775411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rgbClr val="E26E43"/>
                  </a:gs>
                  <a:gs pos="100000">
                    <a:srgbClr val="F8CE0E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B6BE8B-D44B-5F08-1D78-C3C5AE9D5002}"/>
              </a:ext>
            </a:extLst>
          </p:cNvPr>
          <p:cNvGrpSpPr/>
          <p:nvPr/>
        </p:nvGrpSpPr>
        <p:grpSpPr>
          <a:xfrm>
            <a:off x="6691311" y="15945974"/>
            <a:ext cx="6018215" cy="2856312"/>
            <a:chOff x="3662117" y="10755559"/>
            <a:chExt cx="6018215" cy="2856312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AE83CF29-ED27-00B7-F20E-39FA876C4520}"/>
                </a:ext>
              </a:extLst>
            </p:cNvPr>
            <p:cNvSpPr/>
            <p:nvPr/>
          </p:nvSpPr>
          <p:spPr>
            <a:xfrm>
              <a:off x="3662117" y="11416726"/>
              <a:ext cx="6018215" cy="2195145"/>
            </a:xfrm>
            <a:prstGeom prst="roundRect">
              <a:avLst>
                <a:gd name="adj" fmla="val 24941"/>
              </a:avLst>
            </a:prstGeom>
            <a:gradFill flip="none" rotWithShape="1"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68360F9F-5D40-9AB1-374C-D812CD063747}"/>
                </a:ext>
              </a:extLst>
            </p:cNvPr>
            <p:cNvSpPr/>
            <p:nvPr/>
          </p:nvSpPr>
          <p:spPr>
            <a:xfrm>
              <a:off x="5188421" y="10755559"/>
              <a:ext cx="2804333" cy="523392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2800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801A71A-866A-E1B8-FC12-BC66F4A66F0B}"/>
              </a:ext>
            </a:extLst>
          </p:cNvPr>
          <p:cNvGrpSpPr/>
          <p:nvPr/>
        </p:nvGrpSpPr>
        <p:grpSpPr>
          <a:xfrm>
            <a:off x="457200" y="15944133"/>
            <a:ext cx="6018215" cy="2856312"/>
            <a:chOff x="3662117" y="10755559"/>
            <a:chExt cx="6018215" cy="2856312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756FB6DE-6188-ADC3-B490-A6B2814C8A50}"/>
                </a:ext>
              </a:extLst>
            </p:cNvPr>
            <p:cNvSpPr/>
            <p:nvPr/>
          </p:nvSpPr>
          <p:spPr>
            <a:xfrm>
              <a:off x="3662117" y="11416726"/>
              <a:ext cx="6018215" cy="2195145"/>
            </a:xfrm>
            <a:prstGeom prst="roundRect">
              <a:avLst>
                <a:gd name="adj" fmla="val 24941"/>
              </a:avLst>
            </a:prstGeom>
            <a:gradFill flip="none" rotWithShape="1"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42AC71A-8E5A-DE8A-3969-02D127CBB38C}"/>
                </a:ext>
              </a:extLst>
            </p:cNvPr>
            <p:cNvSpPr/>
            <p:nvPr/>
          </p:nvSpPr>
          <p:spPr>
            <a:xfrm>
              <a:off x="5188421" y="10755559"/>
              <a:ext cx="2804333" cy="523392"/>
            </a:xfrm>
            <a:prstGeom prst="roundRect">
              <a:avLst>
                <a:gd name="adj" fmla="val 41606"/>
              </a:avLst>
            </a:prstGeom>
            <a:gradFill flip="none" rotWithShape="1">
              <a:gsLst>
                <a:gs pos="28000">
                  <a:srgbClr val="E26E43"/>
                </a:gs>
                <a:gs pos="100000">
                  <a:srgbClr val="F8CE0E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 dirty="0"/>
            </a:p>
          </p:txBody>
        </p:sp>
      </p:grp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E525E260-94B4-B851-0990-ECD932C702BA}"/>
              </a:ext>
            </a:extLst>
          </p:cNvPr>
          <p:cNvSpPr/>
          <p:nvPr/>
        </p:nvSpPr>
        <p:spPr>
          <a:xfrm>
            <a:off x="4583462" y="24234542"/>
            <a:ext cx="4068984" cy="775411"/>
          </a:xfrm>
          <a:prstGeom prst="roundRect">
            <a:avLst>
              <a:gd name="adj" fmla="val 41606"/>
            </a:avLst>
          </a:prstGeom>
          <a:gradFill flip="none" rotWithShape="1">
            <a:gsLst>
              <a:gs pos="0">
                <a:srgbClr val="E26E43"/>
              </a:gs>
              <a:gs pos="100000">
                <a:srgbClr val="F8CE0E"/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DA3960B-EE38-9F58-8C2D-1A91AEC92A29}"/>
              </a:ext>
            </a:extLst>
          </p:cNvPr>
          <p:cNvSpPr/>
          <p:nvPr/>
        </p:nvSpPr>
        <p:spPr>
          <a:xfrm>
            <a:off x="4521279" y="29490170"/>
            <a:ext cx="4068984" cy="7754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26E43"/>
              </a:gs>
              <a:gs pos="100000">
                <a:srgbClr val="F8CE0E"/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/>
          </a:p>
        </p:txBody>
      </p:sp>
      <p:sp>
        <p:nvSpPr>
          <p:cNvPr id="108" name="Rectangle: Rounded Corners 18">
            <a:extLst>
              <a:ext uri="{FF2B5EF4-FFF2-40B4-BE49-F238E27FC236}">
                <a16:creationId xmlns:a16="http://schemas.microsoft.com/office/drawing/2014/main" id="{C36AB90C-E209-856D-876D-8A089C8EBE76}"/>
              </a:ext>
            </a:extLst>
          </p:cNvPr>
          <p:cNvSpPr/>
          <p:nvPr/>
        </p:nvSpPr>
        <p:spPr>
          <a:xfrm>
            <a:off x="1081820" y="25215378"/>
            <a:ext cx="11101399" cy="5410885"/>
          </a:xfrm>
          <a:custGeom>
            <a:avLst/>
            <a:gdLst>
              <a:gd name="connsiteX0" fmla="*/ 0 w 11082993"/>
              <a:gd name="connsiteY0" fmla="*/ 963885 h 3864660"/>
              <a:gd name="connsiteX1" fmla="*/ 963885 w 11082993"/>
              <a:gd name="connsiteY1" fmla="*/ 0 h 3864660"/>
              <a:gd name="connsiteX2" fmla="*/ 10119108 w 11082993"/>
              <a:gd name="connsiteY2" fmla="*/ 0 h 3864660"/>
              <a:gd name="connsiteX3" fmla="*/ 11082993 w 11082993"/>
              <a:gd name="connsiteY3" fmla="*/ 963885 h 3864660"/>
              <a:gd name="connsiteX4" fmla="*/ 11082993 w 11082993"/>
              <a:gd name="connsiteY4" fmla="*/ 2900775 h 3864660"/>
              <a:gd name="connsiteX5" fmla="*/ 10119108 w 11082993"/>
              <a:gd name="connsiteY5" fmla="*/ 3864660 h 3864660"/>
              <a:gd name="connsiteX6" fmla="*/ 963885 w 11082993"/>
              <a:gd name="connsiteY6" fmla="*/ 3864660 h 3864660"/>
              <a:gd name="connsiteX7" fmla="*/ 0 w 11082993"/>
              <a:gd name="connsiteY7" fmla="*/ 2900775 h 3864660"/>
              <a:gd name="connsiteX8" fmla="*/ 0 w 11082993"/>
              <a:gd name="connsiteY8" fmla="*/ 963885 h 3864660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8406 w 11101399"/>
              <a:gd name="connsiteY0" fmla="*/ 963885 h 5410885"/>
              <a:gd name="connsiteX1" fmla="*/ 982291 w 11101399"/>
              <a:gd name="connsiteY1" fmla="*/ 0 h 5410885"/>
              <a:gd name="connsiteX2" fmla="*/ 10137514 w 11101399"/>
              <a:gd name="connsiteY2" fmla="*/ 0 h 5410885"/>
              <a:gd name="connsiteX3" fmla="*/ 11101399 w 11101399"/>
              <a:gd name="connsiteY3" fmla="*/ 963885 h 5410885"/>
              <a:gd name="connsiteX4" fmla="*/ 11101399 w 11101399"/>
              <a:gd name="connsiteY4" fmla="*/ 2900775 h 5410885"/>
              <a:gd name="connsiteX5" fmla="*/ 10137514 w 11101399"/>
              <a:gd name="connsiteY5" fmla="*/ 3864660 h 5410885"/>
              <a:gd name="connsiteX6" fmla="*/ 404441 w 11101399"/>
              <a:gd name="connsiteY6" fmla="*/ 5410885 h 5410885"/>
              <a:gd name="connsiteX7" fmla="*/ 18406 w 11101399"/>
              <a:gd name="connsiteY7" fmla="*/ 2900775 h 5410885"/>
              <a:gd name="connsiteX8" fmla="*/ 18406 w 11101399"/>
              <a:gd name="connsiteY8" fmla="*/ 963885 h 5410885"/>
              <a:gd name="connsiteX0" fmla="*/ 18406 w 11101399"/>
              <a:gd name="connsiteY0" fmla="*/ 963885 h 5410885"/>
              <a:gd name="connsiteX1" fmla="*/ 982291 w 11101399"/>
              <a:gd name="connsiteY1" fmla="*/ 0 h 5410885"/>
              <a:gd name="connsiteX2" fmla="*/ 10137514 w 11101399"/>
              <a:gd name="connsiteY2" fmla="*/ 0 h 5410885"/>
              <a:gd name="connsiteX3" fmla="*/ 11101399 w 11101399"/>
              <a:gd name="connsiteY3" fmla="*/ 963885 h 5410885"/>
              <a:gd name="connsiteX4" fmla="*/ 11101399 w 11101399"/>
              <a:gd name="connsiteY4" fmla="*/ 2900775 h 5410885"/>
              <a:gd name="connsiteX5" fmla="*/ 10137514 w 11101399"/>
              <a:gd name="connsiteY5" fmla="*/ 3864660 h 5410885"/>
              <a:gd name="connsiteX6" fmla="*/ 404441 w 11101399"/>
              <a:gd name="connsiteY6" fmla="*/ 5410885 h 5410885"/>
              <a:gd name="connsiteX7" fmla="*/ 18406 w 11101399"/>
              <a:gd name="connsiteY7" fmla="*/ 2900775 h 5410885"/>
              <a:gd name="connsiteX8" fmla="*/ 18406 w 11101399"/>
              <a:gd name="connsiteY8" fmla="*/ 963885 h 54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01399" h="5410885">
                <a:moveTo>
                  <a:pt x="18406" y="963885"/>
                </a:moveTo>
                <a:cubicBezTo>
                  <a:pt x="18406" y="431546"/>
                  <a:pt x="449952" y="0"/>
                  <a:pt x="982291" y="0"/>
                </a:cubicBezTo>
                <a:lnTo>
                  <a:pt x="10137514" y="0"/>
                </a:lnTo>
                <a:cubicBezTo>
                  <a:pt x="10669853" y="0"/>
                  <a:pt x="11101399" y="431546"/>
                  <a:pt x="11101399" y="963885"/>
                </a:cubicBezTo>
                <a:lnTo>
                  <a:pt x="11101399" y="2900775"/>
                </a:lnTo>
                <a:cubicBezTo>
                  <a:pt x="11101399" y="3433114"/>
                  <a:pt x="10669853" y="3864660"/>
                  <a:pt x="10137514" y="3864660"/>
                </a:cubicBezTo>
                <a:cubicBezTo>
                  <a:pt x="7085773" y="3864660"/>
                  <a:pt x="855857" y="3499535"/>
                  <a:pt x="404441" y="5410885"/>
                </a:cubicBezTo>
                <a:cubicBezTo>
                  <a:pt x="-127898" y="5410885"/>
                  <a:pt x="18406" y="3433114"/>
                  <a:pt x="18406" y="2900775"/>
                </a:cubicBezTo>
                <a:lnTo>
                  <a:pt x="18406" y="963885"/>
                </a:lnTo>
                <a:close/>
              </a:path>
            </a:pathLst>
          </a:cu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109" name="Rectangle: Rounded Corners 18">
            <a:extLst>
              <a:ext uri="{FF2B5EF4-FFF2-40B4-BE49-F238E27FC236}">
                <a16:creationId xmlns:a16="http://schemas.microsoft.com/office/drawing/2014/main" id="{655ADC95-E43E-7562-E5C5-F39414AD9385}"/>
              </a:ext>
            </a:extLst>
          </p:cNvPr>
          <p:cNvSpPr/>
          <p:nvPr/>
        </p:nvSpPr>
        <p:spPr>
          <a:xfrm rot="10800000">
            <a:off x="1038043" y="28963262"/>
            <a:ext cx="11084935" cy="5374372"/>
          </a:xfrm>
          <a:custGeom>
            <a:avLst/>
            <a:gdLst>
              <a:gd name="connsiteX0" fmla="*/ 0 w 11082993"/>
              <a:gd name="connsiteY0" fmla="*/ 963885 h 3864660"/>
              <a:gd name="connsiteX1" fmla="*/ 963885 w 11082993"/>
              <a:gd name="connsiteY1" fmla="*/ 0 h 3864660"/>
              <a:gd name="connsiteX2" fmla="*/ 10119108 w 11082993"/>
              <a:gd name="connsiteY2" fmla="*/ 0 h 3864660"/>
              <a:gd name="connsiteX3" fmla="*/ 11082993 w 11082993"/>
              <a:gd name="connsiteY3" fmla="*/ 963885 h 3864660"/>
              <a:gd name="connsiteX4" fmla="*/ 11082993 w 11082993"/>
              <a:gd name="connsiteY4" fmla="*/ 2900775 h 3864660"/>
              <a:gd name="connsiteX5" fmla="*/ 10119108 w 11082993"/>
              <a:gd name="connsiteY5" fmla="*/ 3864660 h 3864660"/>
              <a:gd name="connsiteX6" fmla="*/ 963885 w 11082993"/>
              <a:gd name="connsiteY6" fmla="*/ 3864660 h 3864660"/>
              <a:gd name="connsiteX7" fmla="*/ 0 w 11082993"/>
              <a:gd name="connsiteY7" fmla="*/ 2900775 h 3864660"/>
              <a:gd name="connsiteX8" fmla="*/ 0 w 11082993"/>
              <a:gd name="connsiteY8" fmla="*/ 963885 h 3864660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11796 w 11094789"/>
              <a:gd name="connsiteY0" fmla="*/ 963885 h 5245785"/>
              <a:gd name="connsiteX1" fmla="*/ 975681 w 11094789"/>
              <a:gd name="connsiteY1" fmla="*/ 0 h 5245785"/>
              <a:gd name="connsiteX2" fmla="*/ 10130904 w 11094789"/>
              <a:gd name="connsiteY2" fmla="*/ 0 h 5245785"/>
              <a:gd name="connsiteX3" fmla="*/ 11094789 w 11094789"/>
              <a:gd name="connsiteY3" fmla="*/ 963885 h 5245785"/>
              <a:gd name="connsiteX4" fmla="*/ 11094789 w 11094789"/>
              <a:gd name="connsiteY4" fmla="*/ 2900775 h 5245785"/>
              <a:gd name="connsiteX5" fmla="*/ 10130904 w 11094789"/>
              <a:gd name="connsiteY5" fmla="*/ 3864660 h 5245785"/>
              <a:gd name="connsiteX6" fmla="*/ 423231 w 11094789"/>
              <a:gd name="connsiteY6" fmla="*/ 5245785 h 5245785"/>
              <a:gd name="connsiteX7" fmla="*/ 11796 w 11094789"/>
              <a:gd name="connsiteY7" fmla="*/ 2900775 h 5245785"/>
              <a:gd name="connsiteX8" fmla="*/ 11796 w 11094789"/>
              <a:gd name="connsiteY8" fmla="*/ 963885 h 5245785"/>
              <a:gd name="connsiteX0" fmla="*/ 2872 w 11085865"/>
              <a:gd name="connsiteY0" fmla="*/ 963885 h 5345797"/>
              <a:gd name="connsiteX1" fmla="*/ 966757 w 11085865"/>
              <a:gd name="connsiteY1" fmla="*/ 0 h 5345797"/>
              <a:gd name="connsiteX2" fmla="*/ 10121980 w 11085865"/>
              <a:gd name="connsiteY2" fmla="*/ 0 h 5345797"/>
              <a:gd name="connsiteX3" fmla="*/ 11085865 w 11085865"/>
              <a:gd name="connsiteY3" fmla="*/ 963885 h 5345797"/>
              <a:gd name="connsiteX4" fmla="*/ 11085865 w 11085865"/>
              <a:gd name="connsiteY4" fmla="*/ 2900775 h 5345797"/>
              <a:gd name="connsiteX5" fmla="*/ 10121980 w 11085865"/>
              <a:gd name="connsiteY5" fmla="*/ 3864660 h 5345797"/>
              <a:gd name="connsiteX6" fmla="*/ 466695 w 11085865"/>
              <a:gd name="connsiteY6" fmla="*/ 5345797 h 5345797"/>
              <a:gd name="connsiteX7" fmla="*/ 2872 w 11085865"/>
              <a:gd name="connsiteY7" fmla="*/ 2900775 h 5345797"/>
              <a:gd name="connsiteX8" fmla="*/ 2872 w 11085865"/>
              <a:gd name="connsiteY8" fmla="*/ 963885 h 5345797"/>
              <a:gd name="connsiteX0" fmla="*/ 1942 w 11084935"/>
              <a:gd name="connsiteY0" fmla="*/ 963885 h 5374372"/>
              <a:gd name="connsiteX1" fmla="*/ 965827 w 11084935"/>
              <a:gd name="connsiteY1" fmla="*/ 0 h 5374372"/>
              <a:gd name="connsiteX2" fmla="*/ 10121050 w 11084935"/>
              <a:gd name="connsiteY2" fmla="*/ 0 h 5374372"/>
              <a:gd name="connsiteX3" fmla="*/ 11084935 w 11084935"/>
              <a:gd name="connsiteY3" fmla="*/ 963885 h 5374372"/>
              <a:gd name="connsiteX4" fmla="*/ 11084935 w 11084935"/>
              <a:gd name="connsiteY4" fmla="*/ 2900775 h 5374372"/>
              <a:gd name="connsiteX5" fmla="*/ 10121050 w 11084935"/>
              <a:gd name="connsiteY5" fmla="*/ 3864660 h 5374372"/>
              <a:gd name="connsiteX6" fmla="*/ 475290 w 11084935"/>
              <a:gd name="connsiteY6" fmla="*/ 5374372 h 5374372"/>
              <a:gd name="connsiteX7" fmla="*/ 1942 w 11084935"/>
              <a:gd name="connsiteY7" fmla="*/ 2900775 h 5374372"/>
              <a:gd name="connsiteX8" fmla="*/ 1942 w 11084935"/>
              <a:gd name="connsiteY8" fmla="*/ 963885 h 537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4935" h="5374372">
                <a:moveTo>
                  <a:pt x="1942" y="963885"/>
                </a:moveTo>
                <a:cubicBezTo>
                  <a:pt x="1942" y="431546"/>
                  <a:pt x="433488" y="0"/>
                  <a:pt x="965827" y="0"/>
                </a:cubicBezTo>
                <a:lnTo>
                  <a:pt x="10121050" y="0"/>
                </a:lnTo>
                <a:cubicBezTo>
                  <a:pt x="10653389" y="0"/>
                  <a:pt x="11084935" y="431546"/>
                  <a:pt x="11084935" y="963885"/>
                </a:cubicBezTo>
                <a:lnTo>
                  <a:pt x="11084935" y="2900775"/>
                </a:lnTo>
                <a:cubicBezTo>
                  <a:pt x="11084935" y="3433114"/>
                  <a:pt x="10653389" y="3864660"/>
                  <a:pt x="10121050" y="3864660"/>
                </a:cubicBezTo>
                <a:cubicBezTo>
                  <a:pt x="7069309" y="3864660"/>
                  <a:pt x="550468" y="3516997"/>
                  <a:pt x="475290" y="5374372"/>
                </a:cubicBezTo>
                <a:cubicBezTo>
                  <a:pt x="-57049" y="5374372"/>
                  <a:pt x="1942" y="3433114"/>
                  <a:pt x="1942" y="2900775"/>
                </a:cubicBezTo>
                <a:lnTo>
                  <a:pt x="1942" y="963885"/>
                </a:lnTo>
                <a:close/>
              </a:path>
            </a:pathLst>
          </a:cu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190500" dist="190500" dir="2700000" algn="tl" rotWithShape="0">
              <a:schemeClr val="tx1">
                <a:lumMod val="85000"/>
                <a:lumOff val="1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F096DB-1392-4A5F-D291-83446166D1D0}"/>
              </a:ext>
            </a:extLst>
          </p:cNvPr>
          <p:cNvGrpSpPr/>
          <p:nvPr/>
        </p:nvGrpSpPr>
        <p:grpSpPr>
          <a:xfrm>
            <a:off x="1011380" y="19079279"/>
            <a:ext cx="11082995" cy="4849455"/>
            <a:chOff x="1011380" y="19079279"/>
            <a:chExt cx="11082995" cy="484945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1DC66B3-F180-ACC2-A403-FACEBB5A7E52}"/>
                </a:ext>
              </a:extLst>
            </p:cNvPr>
            <p:cNvGrpSpPr/>
            <p:nvPr/>
          </p:nvGrpSpPr>
          <p:grpSpPr>
            <a:xfrm>
              <a:off x="1011380" y="19079279"/>
              <a:ext cx="11082995" cy="4849455"/>
              <a:chOff x="1161668" y="16053718"/>
              <a:chExt cx="11082995" cy="484945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4149958-CF6E-FD63-B782-7C8C1167A307}"/>
                  </a:ext>
                </a:extLst>
              </p:cNvPr>
              <p:cNvSpPr/>
              <p:nvPr/>
            </p:nvSpPr>
            <p:spPr>
              <a:xfrm>
                <a:off x="1161668" y="17038513"/>
                <a:ext cx="11082993" cy="3864660"/>
              </a:xfrm>
              <a:prstGeom prst="roundRect">
                <a:avLst>
                  <a:gd name="adj" fmla="val 24941"/>
                </a:avLst>
              </a:prstGeom>
              <a:gradFill>
                <a:gsLst>
                  <a:gs pos="0">
                    <a:srgbClr val="F8CE0E"/>
                  </a:gs>
                  <a:gs pos="72000">
                    <a:srgbClr val="E26E43"/>
                  </a:gs>
                </a:gsLst>
                <a:lin ang="18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85000"/>
                    <a:lumOff val="15000"/>
                    <a:alpha val="40000"/>
                  </a:scheme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C21DEC9-0C8A-E795-E20C-A7CC30B9B519}"/>
                  </a:ext>
                </a:extLst>
              </p:cNvPr>
              <p:cNvSpPr/>
              <p:nvPr/>
            </p:nvSpPr>
            <p:spPr>
              <a:xfrm rot="10800000">
                <a:off x="8088377" y="17029448"/>
                <a:ext cx="4156286" cy="1893282"/>
              </a:xfrm>
              <a:custGeom>
                <a:avLst/>
                <a:gdLst>
                  <a:gd name="connsiteX0" fmla="*/ 0 w 4344087"/>
                  <a:gd name="connsiteY0" fmla="*/ 946641 h 1893281"/>
                  <a:gd name="connsiteX1" fmla="*/ 946641 w 4344087"/>
                  <a:gd name="connsiteY1" fmla="*/ 0 h 1893281"/>
                  <a:gd name="connsiteX2" fmla="*/ 3397447 w 4344087"/>
                  <a:gd name="connsiteY2" fmla="*/ 0 h 1893281"/>
                  <a:gd name="connsiteX3" fmla="*/ 4344088 w 4344087"/>
                  <a:gd name="connsiteY3" fmla="*/ 946641 h 1893281"/>
                  <a:gd name="connsiteX4" fmla="*/ 4344087 w 4344087"/>
                  <a:gd name="connsiteY4" fmla="*/ 946641 h 1893281"/>
                  <a:gd name="connsiteX5" fmla="*/ 3397446 w 4344087"/>
                  <a:gd name="connsiteY5" fmla="*/ 1893282 h 1893281"/>
                  <a:gd name="connsiteX6" fmla="*/ 946641 w 4344087"/>
                  <a:gd name="connsiteY6" fmla="*/ 1893281 h 1893281"/>
                  <a:gd name="connsiteX7" fmla="*/ 0 w 4344087"/>
                  <a:gd name="connsiteY7" fmla="*/ 946640 h 1893281"/>
                  <a:gd name="connsiteX8" fmla="*/ 0 w 4344087"/>
                  <a:gd name="connsiteY8" fmla="*/ 946641 h 1893281"/>
                  <a:gd name="connsiteX0" fmla="*/ 0 w 4344088"/>
                  <a:gd name="connsiteY0" fmla="*/ 946641 h 1893282"/>
                  <a:gd name="connsiteX1" fmla="*/ 946641 w 4344088"/>
                  <a:gd name="connsiteY1" fmla="*/ 0 h 1893282"/>
                  <a:gd name="connsiteX2" fmla="*/ 3397447 w 4344088"/>
                  <a:gd name="connsiteY2" fmla="*/ 0 h 1893282"/>
                  <a:gd name="connsiteX3" fmla="*/ 4344088 w 4344088"/>
                  <a:gd name="connsiteY3" fmla="*/ 946641 h 1893282"/>
                  <a:gd name="connsiteX4" fmla="*/ 3397446 w 4344088"/>
                  <a:gd name="connsiteY4" fmla="*/ 1893282 h 1893282"/>
                  <a:gd name="connsiteX5" fmla="*/ 946641 w 4344088"/>
                  <a:gd name="connsiteY5" fmla="*/ 1893281 h 1893282"/>
                  <a:gd name="connsiteX6" fmla="*/ 0 w 4344088"/>
                  <a:gd name="connsiteY6" fmla="*/ 946640 h 1893282"/>
                  <a:gd name="connsiteX7" fmla="*/ 0 w 4344088"/>
                  <a:gd name="connsiteY7" fmla="*/ 946641 h 1893282"/>
                  <a:gd name="connsiteX0" fmla="*/ 0 w 3703797"/>
                  <a:gd name="connsiteY0" fmla="*/ 946641 h 1893282"/>
                  <a:gd name="connsiteX1" fmla="*/ 946641 w 3703797"/>
                  <a:gd name="connsiteY1" fmla="*/ 0 h 1893282"/>
                  <a:gd name="connsiteX2" fmla="*/ 3397447 w 3703797"/>
                  <a:gd name="connsiteY2" fmla="*/ 0 h 1893282"/>
                  <a:gd name="connsiteX3" fmla="*/ 3397446 w 3703797"/>
                  <a:gd name="connsiteY3" fmla="*/ 1893282 h 1893282"/>
                  <a:gd name="connsiteX4" fmla="*/ 946641 w 3703797"/>
                  <a:gd name="connsiteY4" fmla="*/ 1893281 h 1893282"/>
                  <a:gd name="connsiteX5" fmla="*/ 0 w 3703797"/>
                  <a:gd name="connsiteY5" fmla="*/ 946640 h 1893282"/>
                  <a:gd name="connsiteX6" fmla="*/ 0 w 3703797"/>
                  <a:gd name="connsiteY6" fmla="*/ 946641 h 1893282"/>
                  <a:gd name="connsiteX0" fmla="*/ 0 w 3625835"/>
                  <a:gd name="connsiteY0" fmla="*/ 946641 h 1893282"/>
                  <a:gd name="connsiteX1" fmla="*/ 946641 w 3625835"/>
                  <a:gd name="connsiteY1" fmla="*/ 0 h 1893282"/>
                  <a:gd name="connsiteX2" fmla="*/ 3397447 w 3625835"/>
                  <a:gd name="connsiteY2" fmla="*/ 0 h 1893282"/>
                  <a:gd name="connsiteX3" fmla="*/ 3481664 w 3625835"/>
                  <a:gd name="connsiteY3" fmla="*/ 987155 h 1893282"/>
                  <a:gd name="connsiteX4" fmla="*/ 3397446 w 3625835"/>
                  <a:gd name="connsiteY4" fmla="*/ 1893282 h 1893282"/>
                  <a:gd name="connsiteX5" fmla="*/ 946641 w 3625835"/>
                  <a:gd name="connsiteY5" fmla="*/ 1893281 h 1893282"/>
                  <a:gd name="connsiteX6" fmla="*/ 0 w 3625835"/>
                  <a:gd name="connsiteY6" fmla="*/ 946640 h 1893282"/>
                  <a:gd name="connsiteX7" fmla="*/ 0 w 3625835"/>
                  <a:gd name="connsiteY7" fmla="*/ 946641 h 1893282"/>
                  <a:gd name="connsiteX0" fmla="*/ 0 w 3703797"/>
                  <a:gd name="connsiteY0" fmla="*/ 946641 h 1893282"/>
                  <a:gd name="connsiteX1" fmla="*/ 946641 w 3703797"/>
                  <a:gd name="connsiteY1" fmla="*/ 0 h 1893282"/>
                  <a:gd name="connsiteX2" fmla="*/ 3397447 w 3703797"/>
                  <a:gd name="connsiteY2" fmla="*/ 0 h 1893282"/>
                  <a:gd name="connsiteX3" fmla="*/ 3397446 w 3703797"/>
                  <a:gd name="connsiteY3" fmla="*/ 1893282 h 1893282"/>
                  <a:gd name="connsiteX4" fmla="*/ 946641 w 3703797"/>
                  <a:gd name="connsiteY4" fmla="*/ 1893281 h 1893282"/>
                  <a:gd name="connsiteX5" fmla="*/ 0 w 3703797"/>
                  <a:gd name="connsiteY5" fmla="*/ 946640 h 1893282"/>
                  <a:gd name="connsiteX6" fmla="*/ 0 w 3703797"/>
                  <a:gd name="connsiteY6" fmla="*/ 946641 h 1893282"/>
                  <a:gd name="connsiteX0" fmla="*/ 0 w 3745348"/>
                  <a:gd name="connsiteY0" fmla="*/ 946641 h 1893282"/>
                  <a:gd name="connsiteX1" fmla="*/ 946641 w 3745348"/>
                  <a:gd name="connsiteY1" fmla="*/ 0 h 1893282"/>
                  <a:gd name="connsiteX2" fmla="*/ 3397447 w 3745348"/>
                  <a:gd name="connsiteY2" fmla="*/ 0 h 1893282"/>
                  <a:gd name="connsiteX3" fmla="*/ 3397446 w 3745348"/>
                  <a:gd name="connsiteY3" fmla="*/ 1893282 h 1893282"/>
                  <a:gd name="connsiteX4" fmla="*/ 946641 w 3745348"/>
                  <a:gd name="connsiteY4" fmla="*/ 1893281 h 1893282"/>
                  <a:gd name="connsiteX5" fmla="*/ 0 w 3745348"/>
                  <a:gd name="connsiteY5" fmla="*/ 946640 h 1893282"/>
                  <a:gd name="connsiteX6" fmla="*/ 0 w 3745348"/>
                  <a:gd name="connsiteY6" fmla="*/ 946641 h 1893282"/>
                  <a:gd name="connsiteX0" fmla="*/ 0 w 3745348"/>
                  <a:gd name="connsiteY0" fmla="*/ 946641 h 1893282"/>
                  <a:gd name="connsiteX1" fmla="*/ 946641 w 3745348"/>
                  <a:gd name="connsiteY1" fmla="*/ 0 h 1893282"/>
                  <a:gd name="connsiteX2" fmla="*/ 3397447 w 3745348"/>
                  <a:gd name="connsiteY2" fmla="*/ 0 h 1893282"/>
                  <a:gd name="connsiteX3" fmla="*/ 3397446 w 3745348"/>
                  <a:gd name="connsiteY3" fmla="*/ 1893282 h 1893282"/>
                  <a:gd name="connsiteX4" fmla="*/ 946641 w 3745348"/>
                  <a:gd name="connsiteY4" fmla="*/ 1893281 h 1893282"/>
                  <a:gd name="connsiteX5" fmla="*/ 0 w 3745348"/>
                  <a:gd name="connsiteY5" fmla="*/ 946640 h 1893282"/>
                  <a:gd name="connsiteX6" fmla="*/ 0 w 3745348"/>
                  <a:gd name="connsiteY6" fmla="*/ 946641 h 1893282"/>
                  <a:gd name="connsiteX0" fmla="*/ 0 w 3626848"/>
                  <a:gd name="connsiteY0" fmla="*/ 946641 h 1893282"/>
                  <a:gd name="connsiteX1" fmla="*/ 946641 w 3626848"/>
                  <a:gd name="connsiteY1" fmla="*/ 0 h 1893282"/>
                  <a:gd name="connsiteX2" fmla="*/ 3397447 w 3626848"/>
                  <a:gd name="connsiteY2" fmla="*/ 0 h 1893282"/>
                  <a:gd name="connsiteX3" fmla="*/ 3397446 w 3626848"/>
                  <a:gd name="connsiteY3" fmla="*/ 1893282 h 1893282"/>
                  <a:gd name="connsiteX4" fmla="*/ 946641 w 3626848"/>
                  <a:gd name="connsiteY4" fmla="*/ 1893281 h 1893282"/>
                  <a:gd name="connsiteX5" fmla="*/ 0 w 3626848"/>
                  <a:gd name="connsiteY5" fmla="*/ 946640 h 1893282"/>
                  <a:gd name="connsiteX6" fmla="*/ 0 w 3626848"/>
                  <a:gd name="connsiteY6" fmla="*/ 946641 h 1893282"/>
                  <a:gd name="connsiteX0" fmla="*/ 0 w 3397447"/>
                  <a:gd name="connsiteY0" fmla="*/ 946641 h 1893282"/>
                  <a:gd name="connsiteX1" fmla="*/ 946641 w 3397447"/>
                  <a:gd name="connsiteY1" fmla="*/ 0 h 1893282"/>
                  <a:gd name="connsiteX2" fmla="*/ 3397447 w 3397447"/>
                  <a:gd name="connsiteY2" fmla="*/ 0 h 1893282"/>
                  <a:gd name="connsiteX3" fmla="*/ 3397446 w 3397447"/>
                  <a:gd name="connsiteY3" fmla="*/ 1893282 h 1893282"/>
                  <a:gd name="connsiteX4" fmla="*/ 946641 w 3397447"/>
                  <a:gd name="connsiteY4" fmla="*/ 1893281 h 1893282"/>
                  <a:gd name="connsiteX5" fmla="*/ 0 w 3397447"/>
                  <a:gd name="connsiteY5" fmla="*/ 946640 h 1893282"/>
                  <a:gd name="connsiteX6" fmla="*/ 0 w 3397447"/>
                  <a:gd name="connsiteY6" fmla="*/ 946641 h 1893282"/>
                  <a:gd name="connsiteX0" fmla="*/ 0 w 3869104"/>
                  <a:gd name="connsiteY0" fmla="*/ 946641 h 1893282"/>
                  <a:gd name="connsiteX1" fmla="*/ 946641 w 3869104"/>
                  <a:gd name="connsiteY1" fmla="*/ 0 h 1893282"/>
                  <a:gd name="connsiteX2" fmla="*/ 3397447 w 3869104"/>
                  <a:gd name="connsiteY2" fmla="*/ 0 h 1893282"/>
                  <a:gd name="connsiteX3" fmla="*/ 3397446 w 3869104"/>
                  <a:gd name="connsiteY3" fmla="*/ 1893282 h 1893282"/>
                  <a:gd name="connsiteX4" fmla="*/ 946641 w 3869104"/>
                  <a:gd name="connsiteY4" fmla="*/ 1893281 h 1893282"/>
                  <a:gd name="connsiteX5" fmla="*/ 0 w 3869104"/>
                  <a:gd name="connsiteY5" fmla="*/ 946640 h 1893282"/>
                  <a:gd name="connsiteX6" fmla="*/ 0 w 3869104"/>
                  <a:gd name="connsiteY6" fmla="*/ 946641 h 1893282"/>
                  <a:gd name="connsiteX0" fmla="*/ 0 w 3869104"/>
                  <a:gd name="connsiteY0" fmla="*/ 946641 h 1893282"/>
                  <a:gd name="connsiteX1" fmla="*/ 946641 w 3869104"/>
                  <a:gd name="connsiteY1" fmla="*/ 0 h 1893282"/>
                  <a:gd name="connsiteX2" fmla="*/ 3397447 w 3869104"/>
                  <a:gd name="connsiteY2" fmla="*/ 0 h 1893282"/>
                  <a:gd name="connsiteX3" fmla="*/ 3397446 w 3869104"/>
                  <a:gd name="connsiteY3" fmla="*/ 1893282 h 1893282"/>
                  <a:gd name="connsiteX4" fmla="*/ 946641 w 3869104"/>
                  <a:gd name="connsiteY4" fmla="*/ 1893281 h 1893282"/>
                  <a:gd name="connsiteX5" fmla="*/ 0 w 3869104"/>
                  <a:gd name="connsiteY5" fmla="*/ 946640 h 1893282"/>
                  <a:gd name="connsiteX6" fmla="*/ 0 w 3869104"/>
                  <a:gd name="connsiteY6" fmla="*/ 946641 h 1893282"/>
                  <a:gd name="connsiteX0" fmla="*/ 0 w 3996728"/>
                  <a:gd name="connsiteY0" fmla="*/ 946641 h 1893282"/>
                  <a:gd name="connsiteX1" fmla="*/ 946641 w 3996728"/>
                  <a:gd name="connsiteY1" fmla="*/ 0 h 1893282"/>
                  <a:gd name="connsiteX2" fmla="*/ 3397447 w 3996728"/>
                  <a:gd name="connsiteY2" fmla="*/ 0 h 1893282"/>
                  <a:gd name="connsiteX3" fmla="*/ 3397446 w 3996728"/>
                  <a:gd name="connsiteY3" fmla="*/ 1893282 h 1893282"/>
                  <a:gd name="connsiteX4" fmla="*/ 946641 w 3996728"/>
                  <a:gd name="connsiteY4" fmla="*/ 1893281 h 1893282"/>
                  <a:gd name="connsiteX5" fmla="*/ 0 w 3996728"/>
                  <a:gd name="connsiteY5" fmla="*/ 946640 h 1893282"/>
                  <a:gd name="connsiteX6" fmla="*/ 0 w 3996728"/>
                  <a:gd name="connsiteY6" fmla="*/ 946641 h 189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96728" h="1893282">
                    <a:moveTo>
                      <a:pt x="0" y="946641"/>
                    </a:moveTo>
                    <a:cubicBezTo>
                      <a:pt x="0" y="423826"/>
                      <a:pt x="423826" y="0"/>
                      <a:pt x="946641" y="0"/>
                    </a:cubicBezTo>
                    <a:lnTo>
                      <a:pt x="3397447" y="0"/>
                    </a:lnTo>
                    <a:cubicBezTo>
                      <a:pt x="4178394" y="10747"/>
                      <a:pt x="4214381" y="1893282"/>
                      <a:pt x="3397446" y="1893282"/>
                    </a:cubicBezTo>
                    <a:lnTo>
                      <a:pt x="946641" y="1893281"/>
                    </a:lnTo>
                    <a:cubicBezTo>
                      <a:pt x="423826" y="1893281"/>
                      <a:pt x="0" y="1469455"/>
                      <a:pt x="0" y="946640"/>
                    </a:cubicBezTo>
                    <a:lnTo>
                      <a:pt x="0" y="94664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8CE0E"/>
                  </a:gs>
                  <a:gs pos="72000">
                    <a:srgbClr val="E26E43"/>
                  </a:gs>
                </a:gsLst>
                <a:lin ang="1800000" scaled="0"/>
                <a:tileRect/>
              </a:gra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1E7218C2-E188-5F18-1E08-045B008DC1FB}"/>
                  </a:ext>
                </a:extLst>
              </p:cNvPr>
              <p:cNvSpPr/>
              <p:nvPr/>
            </p:nvSpPr>
            <p:spPr>
              <a:xfrm>
                <a:off x="9005296" y="16053718"/>
                <a:ext cx="2100099" cy="775411"/>
              </a:xfrm>
              <a:prstGeom prst="roundRect">
                <a:avLst>
                  <a:gd name="adj" fmla="val 41606"/>
                </a:avLst>
              </a:prstGeom>
              <a:gradFill>
                <a:gsLst>
                  <a:gs pos="0">
                    <a:srgbClr val="F8CE0E"/>
                  </a:gs>
                  <a:gs pos="72000">
                    <a:srgbClr val="E26E43"/>
                  </a:gs>
                </a:gsLst>
                <a:lin ang="18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379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CF1E1A8-AB28-11C9-F20C-9E337C789687}"/>
                </a:ext>
              </a:extLst>
            </p:cNvPr>
            <p:cNvSpPr/>
            <p:nvPr/>
          </p:nvSpPr>
          <p:spPr>
            <a:xfrm>
              <a:off x="4486169" y="19079279"/>
              <a:ext cx="4068984" cy="775411"/>
            </a:xfrm>
            <a:prstGeom prst="roundRect">
              <a:avLst>
                <a:gd name="adj" fmla="val 41606"/>
              </a:avLst>
            </a:prstGeom>
            <a:gradFill>
              <a:gsLst>
                <a:gs pos="0">
                  <a:srgbClr val="F8CE0E"/>
                </a:gs>
                <a:gs pos="72000">
                  <a:srgbClr val="E26E43"/>
                </a:gs>
              </a:gsLst>
              <a:lin ang="1800000" scaled="0"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379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D5DC4A-C490-4AC0-7CF6-886BFD43285E}"/>
              </a:ext>
            </a:extLst>
          </p:cNvPr>
          <p:cNvSpPr/>
          <p:nvPr/>
        </p:nvSpPr>
        <p:spPr>
          <a:xfrm rot="16200000">
            <a:off x="-956512" y="17561814"/>
            <a:ext cx="2195145" cy="282118"/>
          </a:xfrm>
          <a:custGeom>
            <a:avLst/>
            <a:gdLst>
              <a:gd name="connsiteX0" fmla="*/ 0 w 2332920"/>
              <a:gd name="connsiteY0" fmla="*/ 154787 h 372031"/>
              <a:gd name="connsiteX1" fmla="*/ 154787 w 2332920"/>
              <a:gd name="connsiteY1" fmla="*/ 0 h 372031"/>
              <a:gd name="connsiteX2" fmla="*/ 2178133 w 2332920"/>
              <a:gd name="connsiteY2" fmla="*/ 0 h 372031"/>
              <a:gd name="connsiteX3" fmla="*/ 2332920 w 2332920"/>
              <a:gd name="connsiteY3" fmla="*/ 154787 h 372031"/>
              <a:gd name="connsiteX4" fmla="*/ 2332920 w 2332920"/>
              <a:gd name="connsiteY4" fmla="*/ 217244 h 372031"/>
              <a:gd name="connsiteX5" fmla="*/ 2178133 w 2332920"/>
              <a:gd name="connsiteY5" fmla="*/ 372031 h 372031"/>
              <a:gd name="connsiteX6" fmla="*/ 154787 w 2332920"/>
              <a:gd name="connsiteY6" fmla="*/ 372031 h 372031"/>
              <a:gd name="connsiteX7" fmla="*/ 0 w 2332920"/>
              <a:gd name="connsiteY7" fmla="*/ 217244 h 372031"/>
              <a:gd name="connsiteX8" fmla="*/ 0 w 2332920"/>
              <a:gd name="connsiteY8" fmla="*/ 154787 h 372031"/>
              <a:gd name="connsiteX0" fmla="*/ 0 w 2392362"/>
              <a:gd name="connsiteY0" fmla="*/ 154787 h 372031"/>
              <a:gd name="connsiteX1" fmla="*/ 154787 w 2392362"/>
              <a:gd name="connsiteY1" fmla="*/ 0 h 372031"/>
              <a:gd name="connsiteX2" fmla="*/ 2178133 w 2392362"/>
              <a:gd name="connsiteY2" fmla="*/ 0 h 372031"/>
              <a:gd name="connsiteX3" fmla="*/ 2332920 w 2392362"/>
              <a:gd name="connsiteY3" fmla="*/ 217244 h 372031"/>
              <a:gd name="connsiteX4" fmla="*/ 2178133 w 2392362"/>
              <a:gd name="connsiteY4" fmla="*/ 372031 h 372031"/>
              <a:gd name="connsiteX5" fmla="*/ 154787 w 2392362"/>
              <a:gd name="connsiteY5" fmla="*/ 372031 h 372031"/>
              <a:gd name="connsiteX6" fmla="*/ 0 w 2392362"/>
              <a:gd name="connsiteY6" fmla="*/ 217244 h 372031"/>
              <a:gd name="connsiteX7" fmla="*/ 0 w 2392362"/>
              <a:gd name="connsiteY7" fmla="*/ 154787 h 372031"/>
              <a:gd name="connsiteX0" fmla="*/ 0 w 2332920"/>
              <a:gd name="connsiteY0" fmla="*/ 154787 h 372031"/>
              <a:gd name="connsiteX1" fmla="*/ 154787 w 2332920"/>
              <a:gd name="connsiteY1" fmla="*/ 0 h 372031"/>
              <a:gd name="connsiteX2" fmla="*/ 2332920 w 2332920"/>
              <a:gd name="connsiteY2" fmla="*/ 217244 h 372031"/>
              <a:gd name="connsiteX3" fmla="*/ 2178133 w 2332920"/>
              <a:gd name="connsiteY3" fmla="*/ 372031 h 372031"/>
              <a:gd name="connsiteX4" fmla="*/ 154787 w 2332920"/>
              <a:gd name="connsiteY4" fmla="*/ 372031 h 372031"/>
              <a:gd name="connsiteX5" fmla="*/ 0 w 2332920"/>
              <a:gd name="connsiteY5" fmla="*/ 217244 h 372031"/>
              <a:gd name="connsiteX6" fmla="*/ 0 w 2332920"/>
              <a:gd name="connsiteY6" fmla="*/ 154787 h 372031"/>
              <a:gd name="connsiteX0" fmla="*/ 0 w 2332920"/>
              <a:gd name="connsiteY0" fmla="*/ 0 h 217244"/>
              <a:gd name="connsiteX1" fmla="*/ 2332920 w 2332920"/>
              <a:gd name="connsiteY1" fmla="*/ 62457 h 217244"/>
              <a:gd name="connsiteX2" fmla="*/ 2178133 w 2332920"/>
              <a:gd name="connsiteY2" fmla="*/ 217244 h 217244"/>
              <a:gd name="connsiteX3" fmla="*/ 154787 w 2332920"/>
              <a:gd name="connsiteY3" fmla="*/ 217244 h 217244"/>
              <a:gd name="connsiteX4" fmla="*/ 0 w 2332920"/>
              <a:gd name="connsiteY4" fmla="*/ 62457 h 217244"/>
              <a:gd name="connsiteX5" fmla="*/ 0 w 2332920"/>
              <a:gd name="connsiteY5" fmla="*/ 0 h 217244"/>
              <a:gd name="connsiteX0" fmla="*/ 0 w 2332920"/>
              <a:gd name="connsiteY0" fmla="*/ 0 h 154787"/>
              <a:gd name="connsiteX1" fmla="*/ 2332920 w 2332920"/>
              <a:gd name="connsiteY1" fmla="*/ 0 h 154787"/>
              <a:gd name="connsiteX2" fmla="*/ 2178133 w 2332920"/>
              <a:gd name="connsiteY2" fmla="*/ 154787 h 154787"/>
              <a:gd name="connsiteX3" fmla="*/ 154787 w 2332920"/>
              <a:gd name="connsiteY3" fmla="*/ 154787 h 154787"/>
              <a:gd name="connsiteX4" fmla="*/ 0 w 2332920"/>
              <a:gd name="connsiteY4" fmla="*/ 0 h 15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2920" h="154787">
                <a:moveTo>
                  <a:pt x="0" y="0"/>
                </a:moveTo>
                <a:lnTo>
                  <a:pt x="2332920" y="0"/>
                </a:lnTo>
                <a:cubicBezTo>
                  <a:pt x="2332920" y="85486"/>
                  <a:pt x="2263619" y="154787"/>
                  <a:pt x="2178133" y="154787"/>
                </a:cubicBezTo>
                <a:lnTo>
                  <a:pt x="154787" y="154787"/>
                </a:lnTo>
                <a:cubicBezTo>
                  <a:pt x="69301" y="154787"/>
                  <a:pt x="0" y="85486"/>
                  <a:pt x="0" y="0"/>
                </a:cubicBezTo>
                <a:close/>
              </a:path>
            </a:pathLst>
          </a:custGeom>
          <a:gradFill flip="none" rotWithShape="0">
            <a:gsLst>
              <a:gs pos="25000">
                <a:srgbClr val="E26E43"/>
              </a:gs>
              <a:gs pos="100000">
                <a:srgbClr val="F8CE0E"/>
              </a:gs>
            </a:gsLst>
            <a:lin ang="2700000" scaled="0"/>
            <a:tileRect/>
          </a:gradFill>
          <a:ln>
            <a:noFill/>
          </a:ln>
          <a:effectLst>
            <a:glow>
              <a:schemeClr val="accent1"/>
            </a:glow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79" dirty="0"/>
          </a:p>
        </p:txBody>
      </p:sp>
      <p:sp>
        <p:nvSpPr>
          <p:cNvPr id="10" name="Flowchart: Connector 16">
            <a:extLst>
              <a:ext uri="{FF2B5EF4-FFF2-40B4-BE49-F238E27FC236}">
                <a16:creationId xmlns:a16="http://schemas.microsoft.com/office/drawing/2014/main" id="{2A6F8208-B03A-64A0-81BD-04356C4469B2}"/>
              </a:ext>
            </a:extLst>
          </p:cNvPr>
          <p:cNvSpPr/>
          <p:nvPr/>
        </p:nvSpPr>
        <p:spPr>
          <a:xfrm rot="21126539">
            <a:off x="58666" y="16134754"/>
            <a:ext cx="662803" cy="616498"/>
          </a:xfrm>
          <a:custGeom>
            <a:avLst/>
            <a:gdLst>
              <a:gd name="connsiteX0" fmla="*/ 0 w 1034900"/>
              <a:gd name="connsiteY0" fmla="*/ 338139 h 676278"/>
              <a:gd name="connsiteX1" fmla="*/ 517450 w 1034900"/>
              <a:gd name="connsiteY1" fmla="*/ 0 h 676278"/>
              <a:gd name="connsiteX2" fmla="*/ 1034900 w 1034900"/>
              <a:gd name="connsiteY2" fmla="*/ 338139 h 676278"/>
              <a:gd name="connsiteX3" fmla="*/ 517450 w 1034900"/>
              <a:gd name="connsiteY3" fmla="*/ 676278 h 676278"/>
              <a:gd name="connsiteX4" fmla="*/ 0 w 1034900"/>
              <a:gd name="connsiteY4" fmla="*/ 338139 h 676278"/>
              <a:gd name="connsiteX0" fmla="*/ 5816 w 585897"/>
              <a:gd name="connsiteY0" fmla="*/ 345289 h 676291"/>
              <a:gd name="connsiteX1" fmla="*/ 68447 w 585897"/>
              <a:gd name="connsiteY1" fmla="*/ 6 h 676291"/>
              <a:gd name="connsiteX2" fmla="*/ 585897 w 585897"/>
              <a:gd name="connsiteY2" fmla="*/ 338145 h 676291"/>
              <a:gd name="connsiteX3" fmla="*/ 68447 w 585897"/>
              <a:gd name="connsiteY3" fmla="*/ 676284 h 676291"/>
              <a:gd name="connsiteX4" fmla="*/ 5816 w 585897"/>
              <a:gd name="connsiteY4" fmla="*/ 345289 h 676291"/>
              <a:gd name="connsiteX0" fmla="*/ 63550 w 643631"/>
              <a:gd name="connsiteY0" fmla="*/ 345289 h 676288"/>
              <a:gd name="connsiteX1" fmla="*/ 126181 w 643631"/>
              <a:gd name="connsiteY1" fmla="*/ 6 h 676288"/>
              <a:gd name="connsiteX2" fmla="*/ 643631 w 643631"/>
              <a:gd name="connsiteY2" fmla="*/ 338145 h 676288"/>
              <a:gd name="connsiteX3" fmla="*/ 126181 w 643631"/>
              <a:gd name="connsiteY3" fmla="*/ 676284 h 676288"/>
              <a:gd name="connsiteX4" fmla="*/ 63550 w 643631"/>
              <a:gd name="connsiteY4" fmla="*/ 345289 h 676288"/>
              <a:gd name="connsiteX0" fmla="*/ 48404 w 709447"/>
              <a:gd name="connsiteY0" fmla="*/ 374021 h 676563"/>
              <a:gd name="connsiteX1" fmla="*/ 191997 w 709447"/>
              <a:gd name="connsiteY1" fmla="*/ 163 h 676563"/>
              <a:gd name="connsiteX2" fmla="*/ 709447 w 709447"/>
              <a:gd name="connsiteY2" fmla="*/ 338302 h 676563"/>
              <a:gd name="connsiteX3" fmla="*/ 191997 w 709447"/>
              <a:gd name="connsiteY3" fmla="*/ 676441 h 676563"/>
              <a:gd name="connsiteX4" fmla="*/ 48404 w 709447"/>
              <a:gd name="connsiteY4" fmla="*/ 374021 h 676563"/>
              <a:gd name="connsiteX0" fmla="*/ 110620 w 771663"/>
              <a:gd name="connsiteY0" fmla="*/ 374021 h 676549"/>
              <a:gd name="connsiteX1" fmla="*/ 254213 w 771663"/>
              <a:gd name="connsiteY1" fmla="*/ 163 h 676549"/>
              <a:gd name="connsiteX2" fmla="*/ 771663 w 771663"/>
              <a:gd name="connsiteY2" fmla="*/ 338302 h 676549"/>
              <a:gd name="connsiteX3" fmla="*/ 254213 w 771663"/>
              <a:gd name="connsiteY3" fmla="*/ 676441 h 676549"/>
              <a:gd name="connsiteX4" fmla="*/ 110620 w 771663"/>
              <a:gd name="connsiteY4" fmla="*/ 374021 h 676549"/>
              <a:gd name="connsiteX0" fmla="*/ 90222 w 891759"/>
              <a:gd name="connsiteY0" fmla="*/ 390868 h 676864"/>
              <a:gd name="connsiteX1" fmla="*/ 374309 w 891759"/>
              <a:gd name="connsiteY1" fmla="*/ 341 h 676864"/>
              <a:gd name="connsiteX2" fmla="*/ 891759 w 891759"/>
              <a:gd name="connsiteY2" fmla="*/ 338480 h 676864"/>
              <a:gd name="connsiteX3" fmla="*/ 374309 w 891759"/>
              <a:gd name="connsiteY3" fmla="*/ 676619 h 676864"/>
              <a:gd name="connsiteX4" fmla="*/ 90222 w 891759"/>
              <a:gd name="connsiteY4" fmla="*/ 390868 h 676864"/>
              <a:gd name="connsiteX0" fmla="*/ 79470 w 881007"/>
              <a:gd name="connsiteY0" fmla="*/ 390868 h 676877"/>
              <a:gd name="connsiteX1" fmla="*/ 363557 w 881007"/>
              <a:gd name="connsiteY1" fmla="*/ 341 h 676877"/>
              <a:gd name="connsiteX2" fmla="*/ 881007 w 881007"/>
              <a:gd name="connsiteY2" fmla="*/ 338480 h 676877"/>
              <a:gd name="connsiteX3" fmla="*/ 363557 w 881007"/>
              <a:gd name="connsiteY3" fmla="*/ 676619 h 676877"/>
              <a:gd name="connsiteX4" fmla="*/ 79470 w 881007"/>
              <a:gd name="connsiteY4" fmla="*/ 390868 h 676877"/>
              <a:gd name="connsiteX0" fmla="*/ 81675 w 864162"/>
              <a:gd name="connsiteY0" fmla="*/ 383641 h 676724"/>
              <a:gd name="connsiteX1" fmla="*/ 346712 w 864162"/>
              <a:gd name="connsiteY1" fmla="*/ 258 h 676724"/>
              <a:gd name="connsiteX2" fmla="*/ 864162 w 864162"/>
              <a:gd name="connsiteY2" fmla="*/ 338397 h 676724"/>
              <a:gd name="connsiteX3" fmla="*/ 346712 w 864162"/>
              <a:gd name="connsiteY3" fmla="*/ 676536 h 676724"/>
              <a:gd name="connsiteX4" fmla="*/ 81675 w 864162"/>
              <a:gd name="connsiteY4" fmla="*/ 383641 h 676724"/>
              <a:gd name="connsiteX0" fmla="*/ 82823 w 855785"/>
              <a:gd name="connsiteY0" fmla="*/ 374022 h 676556"/>
              <a:gd name="connsiteX1" fmla="*/ 338335 w 855785"/>
              <a:gd name="connsiteY1" fmla="*/ 164 h 676556"/>
              <a:gd name="connsiteX2" fmla="*/ 855785 w 855785"/>
              <a:gd name="connsiteY2" fmla="*/ 338303 h 676556"/>
              <a:gd name="connsiteX3" fmla="*/ 338335 w 855785"/>
              <a:gd name="connsiteY3" fmla="*/ 676442 h 676556"/>
              <a:gd name="connsiteX4" fmla="*/ 82823 w 855785"/>
              <a:gd name="connsiteY4" fmla="*/ 374022 h 676556"/>
              <a:gd name="connsiteX0" fmla="*/ 77378 w 897965"/>
              <a:gd name="connsiteY0" fmla="*/ 362027 h 676401"/>
              <a:gd name="connsiteX1" fmla="*/ 380515 w 897965"/>
              <a:gd name="connsiteY1" fmla="*/ 75 h 676401"/>
              <a:gd name="connsiteX2" fmla="*/ 897965 w 897965"/>
              <a:gd name="connsiteY2" fmla="*/ 338214 h 676401"/>
              <a:gd name="connsiteX3" fmla="*/ 380515 w 897965"/>
              <a:gd name="connsiteY3" fmla="*/ 676353 h 676401"/>
              <a:gd name="connsiteX4" fmla="*/ 77378 w 897965"/>
              <a:gd name="connsiteY4" fmla="*/ 362027 h 676401"/>
              <a:gd name="connsiteX0" fmla="*/ 288 w 820875"/>
              <a:gd name="connsiteY0" fmla="*/ 362027 h 647841"/>
              <a:gd name="connsiteX1" fmla="*/ 303425 w 820875"/>
              <a:gd name="connsiteY1" fmla="*/ 75 h 647841"/>
              <a:gd name="connsiteX2" fmla="*/ 820875 w 820875"/>
              <a:gd name="connsiteY2" fmla="*/ 338214 h 647841"/>
              <a:gd name="connsiteX3" fmla="*/ 353431 w 820875"/>
              <a:gd name="connsiteY3" fmla="*/ 647778 h 647841"/>
              <a:gd name="connsiteX4" fmla="*/ 288 w 820875"/>
              <a:gd name="connsiteY4" fmla="*/ 362027 h 647841"/>
              <a:gd name="connsiteX0" fmla="*/ 288 w 820875"/>
              <a:gd name="connsiteY0" fmla="*/ 362027 h 660209"/>
              <a:gd name="connsiteX1" fmla="*/ 303425 w 820875"/>
              <a:gd name="connsiteY1" fmla="*/ 75 h 660209"/>
              <a:gd name="connsiteX2" fmla="*/ 820875 w 820875"/>
              <a:gd name="connsiteY2" fmla="*/ 338214 h 660209"/>
              <a:gd name="connsiteX3" fmla="*/ 353431 w 820875"/>
              <a:gd name="connsiteY3" fmla="*/ 647778 h 660209"/>
              <a:gd name="connsiteX4" fmla="*/ 288 w 820875"/>
              <a:gd name="connsiteY4" fmla="*/ 362027 h 660209"/>
              <a:gd name="connsiteX0" fmla="*/ 213 w 820800"/>
              <a:gd name="connsiteY0" fmla="*/ 362027 h 657948"/>
              <a:gd name="connsiteX1" fmla="*/ 303350 w 820800"/>
              <a:gd name="connsiteY1" fmla="*/ 75 h 657948"/>
              <a:gd name="connsiteX2" fmla="*/ 820800 w 820800"/>
              <a:gd name="connsiteY2" fmla="*/ 338214 h 657948"/>
              <a:gd name="connsiteX3" fmla="*/ 258106 w 820800"/>
              <a:gd name="connsiteY3" fmla="*/ 645396 h 657948"/>
              <a:gd name="connsiteX4" fmla="*/ 213 w 820800"/>
              <a:gd name="connsiteY4" fmla="*/ 362027 h 657948"/>
              <a:gd name="connsiteX0" fmla="*/ 189 w 820776"/>
              <a:gd name="connsiteY0" fmla="*/ 362027 h 692078"/>
              <a:gd name="connsiteX1" fmla="*/ 303326 w 820776"/>
              <a:gd name="connsiteY1" fmla="*/ 75 h 692078"/>
              <a:gd name="connsiteX2" fmla="*/ 820776 w 820776"/>
              <a:gd name="connsiteY2" fmla="*/ 338214 h 692078"/>
              <a:gd name="connsiteX3" fmla="*/ 258082 w 820776"/>
              <a:gd name="connsiteY3" fmla="*/ 645396 h 692078"/>
              <a:gd name="connsiteX4" fmla="*/ 189 w 820776"/>
              <a:gd name="connsiteY4" fmla="*/ 362027 h 692078"/>
              <a:gd name="connsiteX0" fmla="*/ 176 w 820763"/>
              <a:gd name="connsiteY0" fmla="*/ 362027 h 712035"/>
              <a:gd name="connsiteX1" fmla="*/ 303313 w 820763"/>
              <a:gd name="connsiteY1" fmla="*/ 75 h 712035"/>
              <a:gd name="connsiteX2" fmla="*/ 820763 w 820763"/>
              <a:gd name="connsiteY2" fmla="*/ 338214 h 712035"/>
              <a:gd name="connsiteX3" fmla="*/ 258069 w 820763"/>
              <a:gd name="connsiteY3" fmla="*/ 645396 h 712035"/>
              <a:gd name="connsiteX4" fmla="*/ 176 w 820763"/>
              <a:gd name="connsiteY4" fmla="*/ 362027 h 712035"/>
              <a:gd name="connsiteX0" fmla="*/ 240 w 820827"/>
              <a:gd name="connsiteY0" fmla="*/ 362027 h 743561"/>
              <a:gd name="connsiteX1" fmla="*/ 303377 w 820827"/>
              <a:gd name="connsiteY1" fmla="*/ 75 h 743561"/>
              <a:gd name="connsiteX2" fmla="*/ 820827 w 820827"/>
              <a:gd name="connsiteY2" fmla="*/ 338214 h 743561"/>
              <a:gd name="connsiteX3" fmla="*/ 258133 w 820827"/>
              <a:gd name="connsiteY3" fmla="*/ 645396 h 743561"/>
              <a:gd name="connsiteX4" fmla="*/ 240 w 820827"/>
              <a:gd name="connsiteY4" fmla="*/ 362027 h 743561"/>
              <a:gd name="connsiteX0" fmla="*/ 91 w 820678"/>
              <a:gd name="connsiteY0" fmla="*/ 362027 h 729489"/>
              <a:gd name="connsiteX1" fmla="*/ 303228 w 820678"/>
              <a:gd name="connsiteY1" fmla="*/ 75 h 729489"/>
              <a:gd name="connsiteX2" fmla="*/ 820678 w 820678"/>
              <a:gd name="connsiteY2" fmla="*/ 338214 h 729489"/>
              <a:gd name="connsiteX3" fmla="*/ 274653 w 820678"/>
              <a:gd name="connsiteY3" fmla="*/ 628728 h 729489"/>
              <a:gd name="connsiteX4" fmla="*/ 91 w 820678"/>
              <a:gd name="connsiteY4" fmla="*/ 362027 h 729489"/>
              <a:gd name="connsiteX0" fmla="*/ 50 w 820637"/>
              <a:gd name="connsiteY0" fmla="*/ 362027 h 757758"/>
              <a:gd name="connsiteX1" fmla="*/ 303187 w 820637"/>
              <a:gd name="connsiteY1" fmla="*/ 75 h 757758"/>
              <a:gd name="connsiteX2" fmla="*/ 820637 w 820637"/>
              <a:gd name="connsiteY2" fmla="*/ 338214 h 757758"/>
              <a:gd name="connsiteX3" fmla="*/ 281756 w 820637"/>
              <a:gd name="connsiteY3" fmla="*/ 662066 h 757758"/>
              <a:gd name="connsiteX4" fmla="*/ 50 w 820637"/>
              <a:gd name="connsiteY4" fmla="*/ 362027 h 757758"/>
              <a:gd name="connsiteX0" fmla="*/ 287 w 820874"/>
              <a:gd name="connsiteY0" fmla="*/ 362027 h 757758"/>
              <a:gd name="connsiteX1" fmla="*/ 303424 w 820874"/>
              <a:gd name="connsiteY1" fmla="*/ 75 h 757758"/>
              <a:gd name="connsiteX2" fmla="*/ 820874 w 820874"/>
              <a:gd name="connsiteY2" fmla="*/ 338214 h 757758"/>
              <a:gd name="connsiteX3" fmla="*/ 281993 w 820874"/>
              <a:gd name="connsiteY3" fmla="*/ 662066 h 757758"/>
              <a:gd name="connsiteX4" fmla="*/ 287 w 820874"/>
              <a:gd name="connsiteY4" fmla="*/ 362027 h 757758"/>
              <a:gd name="connsiteX0" fmla="*/ 6025 w 826612"/>
              <a:gd name="connsiteY0" fmla="*/ 362027 h 757758"/>
              <a:gd name="connsiteX1" fmla="*/ 309162 w 826612"/>
              <a:gd name="connsiteY1" fmla="*/ 75 h 757758"/>
              <a:gd name="connsiteX2" fmla="*/ 826612 w 826612"/>
              <a:gd name="connsiteY2" fmla="*/ 338214 h 757758"/>
              <a:gd name="connsiteX3" fmla="*/ 287731 w 826612"/>
              <a:gd name="connsiteY3" fmla="*/ 662066 h 757758"/>
              <a:gd name="connsiteX4" fmla="*/ 6025 w 826612"/>
              <a:gd name="connsiteY4" fmla="*/ 362027 h 757758"/>
              <a:gd name="connsiteX0" fmla="*/ 11407 w 831994"/>
              <a:gd name="connsiteY0" fmla="*/ 362027 h 757758"/>
              <a:gd name="connsiteX1" fmla="*/ 314544 w 831994"/>
              <a:gd name="connsiteY1" fmla="*/ 75 h 757758"/>
              <a:gd name="connsiteX2" fmla="*/ 831994 w 831994"/>
              <a:gd name="connsiteY2" fmla="*/ 338214 h 757758"/>
              <a:gd name="connsiteX3" fmla="*/ 293113 w 831994"/>
              <a:gd name="connsiteY3" fmla="*/ 662066 h 757758"/>
              <a:gd name="connsiteX4" fmla="*/ 11407 w 831994"/>
              <a:gd name="connsiteY4" fmla="*/ 362027 h 757758"/>
              <a:gd name="connsiteX0" fmla="*/ 10752 w 831339"/>
              <a:gd name="connsiteY0" fmla="*/ 362027 h 757758"/>
              <a:gd name="connsiteX1" fmla="*/ 313889 w 831339"/>
              <a:gd name="connsiteY1" fmla="*/ 75 h 757758"/>
              <a:gd name="connsiteX2" fmla="*/ 831339 w 831339"/>
              <a:gd name="connsiteY2" fmla="*/ 338214 h 757758"/>
              <a:gd name="connsiteX3" fmla="*/ 292458 w 831339"/>
              <a:gd name="connsiteY3" fmla="*/ 662066 h 757758"/>
              <a:gd name="connsiteX4" fmla="*/ 10752 w 831339"/>
              <a:gd name="connsiteY4" fmla="*/ 362027 h 757758"/>
              <a:gd name="connsiteX0" fmla="*/ 8836 w 829423"/>
              <a:gd name="connsiteY0" fmla="*/ 362027 h 757758"/>
              <a:gd name="connsiteX1" fmla="*/ 311973 w 829423"/>
              <a:gd name="connsiteY1" fmla="*/ 75 h 757758"/>
              <a:gd name="connsiteX2" fmla="*/ 829423 w 829423"/>
              <a:gd name="connsiteY2" fmla="*/ 338214 h 757758"/>
              <a:gd name="connsiteX3" fmla="*/ 290542 w 829423"/>
              <a:gd name="connsiteY3" fmla="*/ 662066 h 757758"/>
              <a:gd name="connsiteX4" fmla="*/ 8836 w 829423"/>
              <a:gd name="connsiteY4" fmla="*/ 362027 h 757758"/>
              <a:gd name="connsiteX0" fmla="*/ 332 w 820919"/>
              <a:gd name="connsiteY0" fmla="*/ 397731 h 793462"/>
              <a:gd name="connsiteX1" fmla="*/ 239175 w 820919"/>
              <a:gd name="connsiteY1" fmla="*/ 60 h 793462"/>
              <a:gd name="connsiteX2" fmla="*/ 820919 w 820919"/>
              <a:gd name="connsiteY2" fmla="*/ 373918 h 793462"/>
              <a:gd name="connsiteX3" fmla="*/ 282038 w 820919"/>
              <a:gd name="connsiteY3" fmla="*/ 697770 h 793462"/>
              <a:gd name="connsiteX4" fmla="*/ 332 w 820919"/>
              <a:gd name="connsiteY4" fmla="*/ 397731 h 793462"/>
              <a:gd name="connsiteX0" fmla="*/ 554 w 821141"/>
              <a:gd name="connsiteY0" fmla="*/ 397731 h 785336"/>
              <a:gd name="connsiteX1" fmla="*/ 239397 w 821141"/>
              <a:gd name="connsiteY1" fmla="*/ 60 h 785336"/>
              <a:gd name="connsiteX2" fmla="*/ 821141 w 821141"/>
              <a:gd name="connsiteY2" fmla="*/ 373918 h 785336"/>
              <a:gd name="connsiteX3" fmla="*/ 295847 w 821141"/>
              <a:gd name="connsiteY3" fmla="*/ 688245 h 785336"/>
              <a:gd name="connsiteX4" fmla="*/ 554 w 821141"/>
              <a:gd name="connsiteY4" fmla="*/ 397731 h 785336"/>
              <a:gd name="connsiteX0" fmla="*/ 777 w 821364"/>
              <a:gd name="connsiteY0" fmla="*/ 397731 h 805722"/>
              <a:gd name="connsiteX1" fmla="*/ 239620 w 821364"/>
              <a:gd name="connsiteY1" fmla="*/ 60 h 805722"/>
              <a:gd name="connsiteX2" fmla="*/ 821364 w 821364"/>
              <a:gd name="connsiteY2" fmla="*/ 373918 h 805722"/>
              <a:gd name="connsiteX3" fmla="*/ 307392 w 821364"/>
              <a:gd name="connsiteY3" fmla="*/ 712057 h 805722"/>
              <a:gd name="connsiteX4" fmla="*/ 777 w 821364"/>
              <a:gd name="connsiteY4" fmla="*/ 397731 h 805722"/>
              <a:gd name="connsiteX0" fmla="*/ 36 w 820623"/>
              <a:gd name="connsiteY0" fmla="*/ 397731 h 805722"/>
              <a:gd name="connsiteX1" fmla="*/ 238879 w 820623"/>
              <a:gd name="connsiteY1" fmla="*/ 60 h 805722"/>
              <a:gd name="connsiteX2" fmla="*/ 820623 w 820623"/>
              <a:gd name="connsiteY2" fmla="*/ 373918 h 805722"/>
              <a:gd name="connsiteX3" fmla="*/ 306651 w 820623"/>
              <a:gd name="connsiteY3" fmla="*/ 712057 h 805722"/>
              <a:gd name="connsiteX4" fmla="*/ 36 w 820623"/>
              <a:gd name="connsiteY4" fmla="*/ 397731 h 805722"/>
              <a:gd name="connsiteX0" fmla="*/ 36 w 820623"/>
              <a:gd name="connsiteY0" fmla="*/ 397731 h 802782"/>
              <a:gd name="connsiteX1" fmla="*/ 238879 w 820623"/>
              <a:gd name="connsiteY1" fmla="*/ 60 h 802782"/>
              <a:gd name="connsiteX2" fmla="*/ 820623 w 820623"/>
              <a:gd name="connsiteY2" fmla="*/ 373918 h 802782"/>
              <a:gd name="connsiteX3" fmla="*/ 306651 w 820623"/>
              <a:gd name="connsiteY3" fmla="*/ 712057 h 802782"/>
              <a:gd name="connsiteX4" fmla="*/ 36 w 820623"/>
              <a:gd name="connsiteY4" fmla="*/ 397731 h 802782"/>
              <a:gd name="connsiteX0" fmla="*/ 36 w 820623"/>
              <a:gd name="connsiteY0" fmla="*/ 397731 h 803761"/>
              <a:gd name="connsiteX1" fmla="*/ 238879 w 820623"/>
              <a:gd name="connsiteY1" fmla="*/ 60 h 803761"/>
              <a:gd name="connsiteX2" fmla="*/ 820623 w 820623"/>
              <a:gd name="connsiteY2" fmla="*/ 373918 h 803761"/>
              <a:gd name="connsiteX3" fmla="*/ 306651 w 820623"/>
              <a:gd name="connsiteY3" fmla="*/ 712057 h 803761"/>
              <a:gd name="connsiteX4" fmla="*/ 36 w 820623"/>
              <a:gd name="connsiteY4" fmla="*/ 397731 h 80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623" h="803761">
                <a:moveTo>
                  <a:pt x="36" y="397731"/>
                </a:moveTo>
                <a:cubicBezTo>
                  <a:pt x="-2202" y="231440"/>
                  <a:pt x="102115" y="4029"/>
                  <a:pt x="238879" y="60"/>
                </a:cubicBezTo>
                <a:cubicBezTo>
                  <a:pt x="375643" y="-3909"/>
                  <a:pt x="820623" y="187169"/>
                  <a:pt x="820623" y="373918"/>
                </a:cubicBezTo>
                <a:cubicBezTo>
                  <a:pt x="820623" y="560667"/>
                  <a:pt x="454897" y="991457"/>
                  <a:pt x="306651" y="712057"/>
                </a:cubicBezTo>
                <a:cubicBezTo>
                  <a:pt x="158405" y="432657"/>
                  <a:pt x="2274" y="564022"/>
                  <a:pt x="36" y="397731"/>
                </a:cubicBezTo>
                <a:close/>
              </a:path>
            </a:pathLst>
          </a:custGeom>
          <a:gradFill>
            <a:gsLst>
              <a:gs pos="0">
                <a:srgbClr val="F8CE0E"/>
              </a:gs>
              <a:gs pos="72000">
                <a:srgbClr val="E26E43"/>
              </a:gs>
            </a:gsLst>
            <a:lin ang="1800000" scaled="0"/>
          </a:gradFill>
          <a:ln>
            <a:noFill/>
          </a:ln>
          <a:effectLst>
            <a:outerShdw blurRad="215900" dist="190500" dir="2700000" sx="86000" sy="86000" algn="tl" rotWithShape="0">
              <a:schemeClr val="tx1">
                <a:lumMod val="85000"/>
                <a:lumOff val="15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11346</TotalTime>
  <Words>5</Words>
  <Application>Microsoft Office PowerPoint</Application>
  <PresentationFormat>Custom</PresentationFormat>
  <Paragraphs>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chaibat</dc:creator>
  <cp:lastModifiedBy>mehdi chaibat</cp:lastModifiedBy>
  <cp:revision>25</cp:revision>
  <dcterms:created xsi:type="dcterms:W3CDTF">2022-08-28T14:02:59Z</dcterms:created>
  <dcterms:modified xsi:type="dcterms:W3CDTF">2022-09-12T19:32:17Z</dcterms:modified>
</cp:coreProperties>
</file>