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9" r:id="rId10"/>
    <p:sldId id="266" r:id="rId11"/>
    <p:sldId id="267" r:id="rId12"/>
    <p:sldId id="268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3D8"/>
    <a:srgbClr val="FE6971"/>
    <a:srgbClr val="FE67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69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heechang" userId="98f49914dec0260c" providerId="LiveId" clId="{AB98BD96-B9AD-4346-95F4-3284987C5A76}"/>
    <pc:docChg chg="undo custSel addSld delSld modSld">
      <pc:chgData name="choi heechang" userId="98f49914dec0260c" providerId="LiveId" clId="{AB98BD96-B9AD-4346-95F4-3284987C5A76}" dt="2022-02-07T13:29:39.078" v="4581" actId="692"/>
      <pc:docMkLst>
        <pc:docMk/>
      </pc:docMkLst>
      <pc:sldChg chg="addSp delSp modSp mod">
        <pc:chgData name="choi heechang" userId="98f49914dec0260c" providerId="LiveId" clId="{AB98BD96-B9AD-4346-95F4-3284987C5A76}" dt="2022-02-06T11:04:58.384" v="3937" actId="1076"/>
        <pc:sldMkLst>
          <pc:docMk/>
          <pc:sldMk cId="0" sldId="256"/>
        </pc:sldMkLst>
        <pc:spChg chg="mod topLvl">
          <ac:chgData name="choi heechang" userId="98f49914dec0260c" providerId="LiveId" clId="{AB98BD96-B9AD-4346-95F4-3284987C5A76}" dt="2022-02-03T11:57:01.375" v="415" actId="164"/>
          <ac:spMkLst>
            <pc:docMk/>
            <pc:sldMk cId="0" sldId="256"/>
            <ac:spMk id="6" creationId="{5DFA51A2-B283-437D-8BB5-BAFCEDDC59B0}"/>
          </ac:spMkLst>
        </pc:spChg>
        <pc:spChg chg="mod topLvl">
          <ac:chgData name="choi heechang" userId="98f49914dec0260c" providerId="LiveId" clId="{AB98BD96-B9AD-4346-95F4-3284987C5A76}" dt="2022-02-03T11:57:21.845" v="535" actId="1038"/>
          <ac:spMkLst>
            <pc:docMk/>
            <pc:sldMk cId="0" sldId="256"/>
            <ac:spMk id="9" creationId="{5B1AD492-60AD-41C5-93E9-3D23F537232D}"/>
          </ac:spMkLst>
        </pc:spChg>
        <pc:spChg chg="mod">
          <ac:chgData name="choi heechang" userId="98f49914dec0260c" providerId="LiveId" clId="{AB98BD96-B9AD-4346-95F4-3284987C5A76}" dt="2022-02-03T11:57:14.273" v="531" actId="1036"/>
          <ac:spMkLst>
            <pc:docMk/>
            <pc:sldMk cId="0" sldId="256"/>
            <ac:spMk id="11" creationId="{5A5C10BB-C722-4700-8836-58B5FAEE0530}"/>
          </ac:spMkLst>
        </pc:spChg>
        <pc:grpChg chg="add del mod">
          <ac:chgData name="choi heechang" userId="98f49914dec0260c" providerId="LiveId" clId="{AB98BD96-B9AD-4346-95F4-3284987C5A76}" dt="2022-02-03T11:56:11.597" v="408" actId="165"/>
          <ac:grpSpMkLst>
            <pc:docMk/>
            <pc:sldMk cId="0" sldId="256"/>
            <ac:grpSpMk id="13" creationId="{726A2E8C-F429-437A-906D-6E8BD2DABA8A}"/>
          </ac:grpSpMkLst>
        </pc:grpChg>
        <pc:grpChg chg="add mod">
          <ac:chgData name="choi heechang" userId="98f49914dec0260c" providerId="LiveId" clId="{AB98BD96-B9AD-4346-95F4-3284987C5A76}" dt="2022-02-03T11:57:14.273" v="531" actId="1036"/>
          <ac:grpSpMkLst>
            <pc:docMk/>
            <pc:sldMk cId="0" sldId="256"/>
            <ac:grpSpMk id="14" creationId="{3E30FFD8-E623-4049-8497-D9F9599AD961}"/>
          </ac:grpSpMkLst>
        </pc:grpChg>
        <pc:grpChg chg="del">
          <ac:chgData name="choi heechang" userId="98f49914dec0260c" providerId="LiveId" clId="{AB98BD96-B9AD-4346-95F4-3284987C5A76}" dt="2022-02-03T06:37:57.502" v="89" actId="478"/>
          <ac:grpSpMkLst>
            <pc:docMk/>
            <pc:sldMk cId="0" sldId="256"/>
            <ac:grpSpMk id="1001" creationId="{00000000-0000-0000-0000-000000000000}"/>
          </ac:grpSpMkLst>
        </pc:grpChg>
        <pc:grpChg chg="mod topLvl">
          <ac:chgData name="choi heechang" userId="98f49914dec0260c" providerId="LiveId" clId="{AB98BD96-B9AD-4346-95F4-3284987C5A76}" dt="2022-02-03T11:57:01.375" v="415" actId="164"/>
          <ac:grpSpMkLst>
            <pc:docMk/>
            <pc:sldMk cId="0" sldId="256"/>
            <ac:grpSpMk id="1002" creationId="{00000000-0000-0000-0000-000000000000}"/>
          </ac:grpSpMkLst>
        </pc:grpChg>
        <pc:picChg chg="add mod">
          <ac:chgData name="choi heechang" userId="98f49914dec0260c" providerId="LiveId" clId="{AB98BD96-B9AD-4346-95F4-3284987C5A76}" dt="2022-02-06T11:04:58.384" v="3937" actId="1076"/>
          <ac:picMkLst>
            <pc:docMk/>
            <pc:sldMk cId="0" sldId="256"/>
            <ac:picMk id="3" creationId="{6DB3C1E1-1A95-436A-9115-521DE0B356AD}"/>
          </ac:picMkLst>
        </pc:picChg>
        <pc:picChg chg="add del mod">
          <ac:chgData name="choi heechang" userId="98f49914dec0260c" providerId="LiveId" clId="{AB98BD96-B9AD-4346-95F4-3284987C5A76}" dt="2022-02-03T11:52:16.846" v="315" actId="478"/>
          <ac:picMkLst>
            <pc:docMk/>
            <pc:sldMk cId="0" sldId="256"/>
            <ac:picMk id="3" creationId="{FB7B42C5-4F3B-4D8B-97BE-45B3EEFE1B56}"/>
          </ac:picMkLst>
        </pc:picChg>
        <pc:picChg chg="del mod">
          <ac:chgData name="choi heechang" userId="98f49914dec0260c" providerId="LiveId" clId="{AB98BD96-B9AD-4346-95F4-3284987C5A76}" dt="2022-02-03T06:10:44.805" v="5" actId="478"/>
          <ac:picMkLst>
            <pc:docMk/>
            <pc:sldMk cId="0" sldId="256"/>
            <ac:picMk id="4" creationId="{69B0B55D-5F28-4062-A544-1799E1906070}"/>
          </ac:picMkLst>
        </pc:picChg>
        <pc:picChg chg="add del mod">
          <ac:chgData name="choi heechang" userId="98f49914dec0260c" providerId="LiveId" clId="{AB98BD96-B9AD-4346-95F4-3284987C5A76}" dt="2022-02-03T06:25:27.226" v="51" actId="478"/>
          <ac:picMkLst>
            <pc:docMk/>
            <pc:sldMk cId="0" sldId="256"/>
            <ac:picMk id="5" creationId="{3637A091-81FC-49BE-9FBA-5CF6CFF8CE7F}"/>
          </ac:picMkLst>
        </pc:picChg>
        <pc:picChg chg="add del mod">
          <ac:chgData name="choi heechang" userId="98f49914dec0260c" providerId="LiveId" clId="{AB98BD96-B9AD-4346-95F4-3284987C5A76}" dt="2022-02-03T11:52:35.174" v="327" actId="478"/>
          <ac:picMkLst>
            <pc:docMk/>
            <pc:sldMk cId="0" sldId="256"/>
            <ac:picMk id="5" creationId="{8D5A8970-9C92-4C4C-9616-648A2AA0A969}"/>
          </ac:picMkLst>
        </pc:picChg>
        <pc:picChg chg="mod">
          <ac:chgData name="choi heechang" userId="98f49914dec0260c" providerId="LiveId" clId="{AB98BD96-B9AD-4346-95F4-3284987C5A76}" dt="2022-02-03T11:56:11.597" v="408" actId="165"/>
          <ac:picMkLst>
            <pc:docMk/>
            <pc:sldMk cId="0" sldId="256"/>
            <ac:picMk id="7" creationId="{00000000-0000-0000-0000-000000000000}"/>
          </ac:picMkLst>
        </pc:picChg>
        <pc:picChg chg="mod">
          <ac:chgData name="choi heechang" userId="98f49914dec0260c" providerId="LiveId" clId="{AB98BD96-B9AD-4346-95F4-3284987C5A76}" dt="2022-02-03T11:56:11.597" v="408" actId="165"/>
          <ac:picMkLst>
            <pc:docMk/>
            <pc:sldMk cId="0" sldId="256"/>
            <ac:picMk id="8" creationId="{00000000-0000-0000-0000-000000000000}"/>
          </ac:picMkLst>
        </pc:picChg>
        <pc:picChg chg="add del mod">
          <ac:chgData name="choi heechang" userId="98f49914dec0260c" providerId="LiveId" clId="{AB98BD96-B9AD-4346-95F4-3284987C5A76}" dt="2022-02-03T11:56:35.490" v="411" actId="478"/>
          <ac:picMkLst>
            <pc:docMk/>
            <pc:sldMk cId="0" sldId="256"/>
            <ac:picMk id="12" creationId="{45B8B05F-2479-42CB-A0A0-B3605465F136}"/>
          </ac:picMkLst>
        </pc:picChg>
        <pc:picChg chg="add del mod">
          <ac:chgData name="choi heechang" userId="98f49914dec0260c" providerId="LiveId" clId="{AB98BD96-B9AD-4346-95F4-3284987C5A76}" dt="2022-02-03T06:25:37.699" v="55" actId="478"/>
          <ac:picMkLst>
            <pc:docMk/>
            <pc:sldMk cId="0" sldId="256"/>
            <ac:picMk id="12" creationId="{E70E1052-A4DA-4863-9D9C-99BC631FC838}"/>
          </ac:picMkLst>
        </pc:picChg>
        <pc:picChg chg="add del mod ord">
          <ac:chgData name="choi heechang" userId="98f49914dec0260c" providerId="LiveId" clId="{AB98BD96-B9AD-4346-95F4-3284987C5A76}" dt="2022-02-03T06:15:49.773" v="26" actId="478"/>
          <ac:picMkLst>
            <pc:docMk/>
            <pc:sldMk cId="0" sldId="256"/>
            <ac:picMk id="14" creationId="{8C7101BB-636D-4F3B-B402-3E1A7F3D768A}"/>
          </ac:picMkLst>
        </pc:picChg>
        <pc:picChg chg="add del mod">
          <ac:chgData name="choi heechang" userId="98f49914dec0260c" providerId="LiveId" clId="{AB98BD96-B9AD-4346-95F4-3284987C5A76}" dt="2022-02-03T11:55:42.653" v="404" actId="478"/>
          <ac:picMkLst>
            <pc:docMk/>
            <pc:sldMk cId="0" sldId="256"/>
            <ac:picMk id="16" creationId="{2CA6AEB3-F467-469D-A3CF-56E3063B3B55}"/>
          </ac:picMkLst>
        </pc:picChg>
        <pc:picChg chg="add del mod">
          <ac:chgData name="choi heechang" userId="98f49914dec0260c" providerId="LiveId" clId="{AB98BD96-B9AD-4346-95F4-3284987C5A76}" dt="2022-02-06T11:04:09.116" v="3930" actId="478"/>
          <ac:picMkLst>
            <pc:docMk/>
            <pc:sldMk cId="0" sldId="256"/>
            <ac:picMk id="17" creationId="{4A751F80-0AE7-4E54-8B53-039CA211DB91}"/>
          </ac:picMkLst>
        </pc:picChg>
        <pc:picChg chg="add del mod">
          <ac:chgData name="choi heechang" userId="98f49914dec0260c" providerId="LiveId" clId="{AB98BD96-B9AD-4346-95F4-3284987C5A76}" dt="2022-02-03T11:55:42.146" v="403" actId="478"/>
          <ac:picMkLst>
            <pc:docMk/>
            <pc:sldMk cId="0" sldId="256"/>
            <ac:picMk id="18" creationId="{726C126A-2A4C-4AF8-9B4B-1BF62A294824}"/>
          </ac:picMkLst>
        </pc:picChg>
        <pc:picChg chg="add del mod">
          <ac:chgData name="choi heechang" userId="98f49914dec0260c" providerId="LiveId" clId="{AB98BD96-B9AD-4346-95F4-3284987C5A76}" dt="2022-02-03T11:55:43.300" v="405" actId="478"/>
          <ac:picMkLst>
            <pc:docMk/>
            <pc:sldMk cId="0" sldId="256"/>
            <ac:picMk id="22" creationId="{F3E29692-C4A5-4FDA-88A9-051B1113895A}"/>
          </ac:picMkLst>
        </pc:picChg>
      </pc:sldChg>
      <pc:sldChg chg="addSp delSp modSp mod">
        <pc:chgData name="choi heechang" userId="98f49914dec0260c" providerId="LiveId" clId="{AB98BD96-B9AD-4346-95F4-3284987C5A76}" dt="2022-02-06T09:48:11.051" v="3929" actId="1076"/>
        <pc:sldMkLst>
          <pc:docMk/>
          <pc:sldMk cId="0" sldId="257"/>
        </pc:sldMkLst>
        <pc:spChg chg="add mod">
          <ac:chgData name="choi heechang" userId="98f49914dec0260c" providerId="LiveId" clId="{AB98BD96-B9AD-4346-95F4-3284987C5A76}" dt="2022-02-06T09:42:47.572" v="3842" actId="164"/>
          <ac:spMkLst>
            <pc:docMk/>
            <pc:sldMk cId="0" sldId="257"/>
            <ac:spMk id="2" creationId="{F7F369B5-4090-4172-8600-397365D2FEC7}"/>
          </ac:spMkLst>
        </pc:spChg>
        <pc:spChg chg="add mod">
          <ac:chgData name="choi heechang" userId="98f49914dec0260c" providerId="LiveId" clId="{AB98BD96-B9AD-4346-95F4-3284987C5A76}" dt="2022-02-06T09:44:51.410" v="3872" actId="1076"/>
          <ac:spMkLst>
            <pc:docMk/>
            <pc:sldMk cId="0" sldId="257"/>
            <ac:spMk id="30" creationId="{F224637F-67A8-4094-BF01-30EBBFF7BE09}"/>
          </ac:spMkLst>
        </pc:spChg>
        <pc:spChg chg="add mod">
          <ac:chgData name="choi heechang" userId="98f49914dec0260c" providerId="LiveId" clId="{AB98BD96-B9AD-4346-95F4-3284987C5A76}" dt="2022-02-06T09:44:46.329" v="3870" actId="1076"/>
          <ac:spMkLst>
            <pc:docMk/>
            <pc:sldMk cId="0" sldId="257"/>
            <ac:spMk id="33" creationId="{652068A6-AA73-4ADA-B41E-0DC457CD4F85}"/>
          </ac:spMkLst>
        </pc:spChg>
        <pc:spChg chg="add mod">
          <ac:chgData name="choi heechang" userId="98f49914dec0260c" providerId="LiveId" clId="{AB98BD96-B9AD-4346-95F4-3284987C5A76}" dt="2022-02-06T09:44:32.012" v="3865" actId="164"/>
          <ac:spMkLst>
            <pc:docMk/>
            <pc:sldMk cId="0" sldId="257"/>
            <ac:spMk id="34" creationId="{0845A288-14D4-4277-977F-68563F6E8463}"/>
          </ac:spMkLst>
        </pc:spChg>
        <pc:spChg chg="add mod">
          <ac:chgData name="choi heechang" userId="98f49914dec0260c" providerId="LiveId" clId="{AB98BD96-B9AD-4346-95F4-3284987C5A76}" dt="2022-02-03T11:21:27.219" v="158"/>
          <ac:spMkLst>
            <pc:docMk/>
            <pc:sldMk cId="0" sldId="257"/>
            <ac:spMk id="36" creationId="{86DA46DD-FF3F-4F21-A385-823D3CD702F0}"/>
          </ac:spMkLst>
        </pc:spChg>
        <pc:spChg chg="add del mod">
          <ac:chgData name="choi heechang" userId="98f49914dec0260c" providerId="LiveId" clId="{AB98BD96-B9AD-4346-95F4-3284987C5A76}" dt="2022-02-03T14:38:49.588" v="1396" actId="478"/>
          <ac:spMkLst>
            <pc:docMk/>
            <pc:sldMk cId="0" sldId="257"/>
            <ac:spMk id="37" creationId="{C3619C30-8E83-4A93-A6E2-3719E69A60C5}"/>
          </ac:spMkLst>
        </pc:spChg>
        <pc:spChg chg="add mod">
          <ac:chgData name="choi heechang" userId="98f49914dec0260c" providerId="LiveId" clId="{AB98BD96-B9AD-4346-95F4-3284987C5A76}" dt="2022-02-06T09:44:48.966" v="3871" actId="1076"/>
          <ac:spMkLst>
            <pc:docMk/>
            <pc:sldMk cId="0" sldId="257"/>
            <ac:spMk id="40" creationId="{045024D7-DBBD-4159-AEDF-54548FD14922}"/>
          </ac:spMkLst>
        </pc:spChg>
        <pc:spChg chg="add del mod">
          <ac:chgData name="choi heechang" userId="98f49914dec0260c" providerId="LiveId" clId="{AB98BD96-B9AD-4346-95F4-3284987C5A76}" dt="2022-02-03T14:38:58.443" v="1403"/>
          <ac:spMkLst>
            <pc:docMk/>
            <pc:sldMk cId="0" sldId="257"/>
            <ac:spMk id="43" creationId="{77FA9CC1-DFF0-4497-A752-8BD8EB0860FD}"/>
          </ac:spMkLst>
        </pc:spChg>
        <pc:spChg chg="add mod">
          <ac:chgData name="choi heechang" userId="98f49914dec0260c" providerId="LiveId" clId="{AB98BD96-B9AD-4346-95F4-3284987C5A76}" dt="2022-02-06T09:48:05.618" v="3927" actId="1076"/>
          <ac:spMkLst>
            <pc:docMk/>
            <pc:sldMk cId="0" sldId="257"/>
            <ac:spMk id="50" creationId="{FC57DDF2-4444-4D7F-B0E7-C70AA4BCECBA}"/>
          </ac:spMkLst>
        </pc:spChg>
        <pc:spChg chg="add mod">
          <ac:chgData name="choi heechang" userId="98f49914dec0260c" providerId="LiveId" clId="{AB98BD96-B9AD-4346-95F4-3284987C5A76}" dt="2022-02-06T09:48:09.122" v="3928" actId="1076"/>
          <ac:spMkLst>
            <pc:docMk/>
            <pc:sldMk cId="0" sldId="257"/>
            <ac:spMk id="51" creationId="{719DD9BA-865C-4D7A-8EAB-C76A9016D224}"/>
          </ac:spMkLst>
        </pc:spChg>
        <pc:spChg chg="add mod">
          <ac:chgData name="choi heechang" userId="98f49914dec0260c" providerId="LiveId" clId="{AB98BD96-B9AD-4346-95F4-3284987C5A76}" dt="2022-02-06T09:48:11.051" v="3929" actId="1076"/>
          <ac:spMkLst>
            <pc:docMk/>
            <pc:sldMk cId="0" sldId="257"/>
            <ac:spMk id="52" creationId="{206F887C-3181-4AF4-97AC-904C580DF9D3}"/>
          </ac:spMkLst>
        </pc:spChg>
        <pc:grpChg chg="add mod">
          <ac:chgData name="choi heechang" userId="98f49914dec0260c" providerId="LiveId" clId="{AB98BD96-B9AD-4346-95F4-3284987C5A76}" dt="2022-02-06T09:46:26.138" v="3904" actId="1076"/>
          <ac:grpSpMkLst>
            <pc:docMk/>
            <pc:sldMk cId="0" sldId="257"/>
            <ac:grpSpMk id="4" creationId="{ADA8342D-18A1-40C7-89EC-54BF0E5E1CCA}"/>
          </ac:grpSpMkLst>
        </pc:grpChg>
        <pc:grpChg chg="add mod">
          <ac:chgData name="choi heechang" userId="98f49914dec0260c" providerId="LiveId" clId="{AB98BD96-B9AD-4346-95F4-3284987C5A76}" dt="2022-02-06T09:46:50.944" v="3909" actId="1076"/>
          <ac:grpSpMkLst>
            <pc:docMk/>
            <pc:sldMk cId="0" sldId="257"/>
            <ac:grpSpMk id="5" creationId="{7BC8C01F-1D27-455D-AA68-7BBD13227499}"/>
          </ac:grpSpMkLst>
        </pc:grpChg>
        <pc:grpChg chg="add mod">
          <ac:chgData name="choi heechang" userId="98f49914dec0260c" providerId="LiveId" clId="{AB98BD96-B9AD-4346-95F4-3284987C5A76}" dt="2022-02-06T09:44:18.201" v="3861" actId="164"/>
          <ac:grpSpMkLst>
            <pc:docMk/>
            <pc:sldMk cId="0" sldId="257"/>
            <ac:grpSpMk id="7" creationId="{1E76049B-ECEC-48AA-986C-E8F2CE9A28C0}"/>
          </ac:grpSpMkLst>
        </pc:grpChg>
        <pc:grpChg chg="add mod">
          <ac:chgData name="choi heechang" userId="98f49914dec0260c" providerId="LiveId" clId="{AB98BD96-B9AD-4346-95F4-3284987C5A76}" dt="2022-02-06T09:46:54.373" v="3910" actId="1076"/>
          <ac:grpSpMkLst>
            <pc:docMk/>
            <pc:sldMk cId="0" sldId="257"/>
            <ac:grpSpMk id="9" creationId="{68CE0FEC-9441-4E21-B3AA-836840B677F6}"/>
          </ac:grpSpMkLst>
        </pc:grpChg>
        <pc:grpChg chg="add mod">
          <ac:chgData name="choi heechang" userId="98f49914dec0260c" providerId="LiveId" clId="{AB98BD96-B9AD-4346-95F4-3284987C5A76}" dt="2022-02-06T09:47:00.085" v="3911" actId="1076"/>
          <ac:grpSpMkLst>
            <pc:docMk/>
            <pc:sldMk cId="0" sldId="257"/>
            <ac:grpSpMk id="10" creationId="{BAC73ADE-B67A-4997-AC46-5D4A746BA96F}"/>
          </ac:grpSpMkLst>
        </pc:grpChg>
        <pc:grpChg chg="add mod">
          <ac:chgData name="choi heechang" userId="98f49914dec0260c" providerId="LiveId" clId="{AB98BD96-B9AD-4346-95F4-3284987C5A76}" dt="2022-02-06T09:47:03.196" v="3912" actId="1076"/>
          <ac:grpSpMkLst>
            <pc:docMk/>
            <pc:sldMk cId="0" sldId="257"/>
            <ac:grpSpMk id="12" creationId="{C3A9BF22-10DE-442D-AA9B-FAD633672336}"/>
          </ac:grpSpMkLst>
        </pc:grpChg>
        <pc:grpChg chg="add del mod">
          <ac:chgData name="choi heechang" userId="98f49914dec0260c" providerId="LiveId" clId="{AB98BD96-B9AD-4346-95F4-3284987C5A76}" dt="2022-02-06T09:45:58.426" v="3891" actId="478"/>
          <ac:grpSpMkLst>
            <pc:docMk/>
            <pc:sldMk cId="0" sldId="257"/>
            <ac:grpSpMk id="14" creationId="{23EB1C6F-C60F-48E6-B615-5819E0E4E8AA}"/>
          </ac:grpSpMkLst>
        </pc:grpChg>
        <pc:grpChg chg="add mod">
          <ac:chgData name="choi heechang" userId="98f49914dec0260c" providerId="LiveId" clId="{AB98BD96-B9AD-4346-95F4-3284987C5A76}" dt="2022-02-06T09:47:22.174" v="3918" actId="1076"/>
          <ac:grpSpMkLst>
            <pc:docMk/>
            <pc:sldMk cId="0" sldId="257"/>
            <ac:grpSpMk id="15" creationId="{B8059AFE-A102-4765-895E-0B43CB12DF78}"/>
          </ac:grpSpMkLst>
        </pc:grpChg>
        <pc:grpChg chg="add mod">
          <ac:chgData name="choi heechang" userId="98f49914dec0260c" providerId="LiveId" clId="{AB98BD96-B9AD-4346-95F4-3284987C5A76}" dt="2022-02-06T09:47:24.496" v="3919" actId="1076"/>
          <ac:grpSpMkLst>
            <pc:docMk/>
            <pc:sldMk cId="0" sldId="257"/>
            <ac:grpSpMk id="17" creationId="{77B30FDA-86FF-40C9-9786-617BB20E1549}"/>
          </ac:grpSpMkLst>
        </pc:grpChg>
        <pc:grpChg chg="add mod">
          <ac:chgData name="choi heechang" userId="98f49914dec0260c" providerId="LiveId" clId="{AB98BD96-B9AD-4346-95F4-3284987C5A76}" dt="2022-02-06T09:47:27.911" v="3920" actId="1076"/>
          <ac:grpSpMkLst>
            <pc:docMk/>
            <pc:sldMk cId="0" sldId="257"/>
            <ac:grpSpMk id="19" creationId="{9F45E6DF-1E5F-40A4-82A9-26F8CEB266C8}"/>
          </ac:grpSpMkLst>
        </pc:grpChg>
        <pc:grpChg chg="add del mod">
          <ac:chgData name="choi heechang" userId="98f49914dec0260c" providerId="LiveId" clId="{AB98BD96-B9AD-4346-95F4-3284987C5A76}" dt="2022-02-06T09:46:08.213" v="3895" actId="478"/>
          <ac:grpSpMkLst>
            <pc:docMk/>
            <pc:sldMk cId="0" sldId="257"/>
            <ac:grpSpMk id="41" creationId="{B38470E7-0507-4B44-9774-D52E86F7D6B3}"/>
          </ac:grpSpMkLst>
        </pc:grpChg>
        <pc:grpChg chg="mod topLvl">
          <ac:chgData name="choi heechang" userId="98f49914dec0260c" providerId="LiveId" clId="{AB98BD96-B9AD-4346-95F4-3284987C5A76}" dt="2022-02-06T09:47:16.056" v="3916" actId="164"/>
          <ac:grpSpMkLst>
            <pc:docMk/>
            <pc:sldMk cId="0" sldId="257"/>
            <ac:grpSpMk id="42" creationId="{F8B67C12-EA68-4F0C-9E87-848D72AB4118}"/>
          </ac:grpSpMkLst>
        </pc:grpChg>
        <pc:grpChg chg="add del mod">
          <ac:chgData name="choi heechang" userId="98f49914dec0260c" providerId="LiveId" clId="{AB98BD96-B9AD-4346-95F4-3284987C5A76}" dt="2022-02-06T09:46:09.748" v="3896" actId="478"/>
          <ac:grpSpMkLst>
            <pc:docMk/>
            <pc:sldMk cId="0" sldId="257"/>
            <ac:grpSpMk id="45" creationId="{BE3AC37A-0992-4538-B69A-A5CAF448E8C6}"/>
          </ac:grpSpMkLst>
        </pc:grpChg>
        <pc:grpChg chg="mod topLvl">
          <ac:chgData name="choi heechang" userId="98f49914dec0260c" providerId="LiveId" clId="{AB98BD96-B9AD-4346-95F4-3284987C5A76}" dt="2022-02-06T09:47:19.521" v="3917" actId="164"/>
          <ac:grpSpMkLst>
            <pc:docMk/>
            <pc:sldMk cId="0" sldId="257"/>
            <ac:grpSpMk id="46" creationId="{626E7235-A94C-452A-B08A-970F23E99C55}"/>
          </ac:grpSpMkLst>
        </pc:grpChg>
        <pc:grpChg chg="mod">
          <ac:chgData name="choi heechang" userId="98f49914dec0260c" providerId="LiveId" clId="{AB98BD96-B9AD-4346-95F4-3284987C5A76}" dt="2022-02-06T09:42:47.572" v="3842" actId="164"/>
          <ac:grpSpMkLst>
            <pc:docMk/>
            <pc:sldMk cId="0" sldId="257"/>
            <ac:grpSpMk id="1001" creationId="{00000000-0000-0000-0000-000000000000}"/>
          </ac:grpSpMkLst>
        </pc:grpChg>
        <pc:grpChg chg="mod">
          <ac:chgData name="choi heechang" userId="98f49914dec0260c" providerId="LiveId" clId="{AB98BD96-B9AD-4346-95F4-3284987C5A76}" dt="2022-02-06T09:43:12.306" v="3847" actId="164"/>
          <ac:grpSpMkLst>
            <pc:docMk/>
            <pc:sldMk cId="0" sldId="257"/>
            <ac:grpSpMk id="1002" creationId="{00000000-0000-0000-0000-000000000000}"/>
          </ac:grpSpMkLst>
        </pc:grpChg>
        <pc:grpChg chg="mod">
          <ac:chgData name="choi heechang" userId="98f49914dec0260c" providerId="LiveId" clId="{AB98BD96-B9AD-4346-95F4-3284987C5A76}" dt="2022-02-06T09:44:18.201" v="3861" actId="164"/>
          <ac:grpSpMkLst>
            <pc:docMk/>
            <pc:sldMk cId="0" sldId="257"/>
            <ac:grpSpMk id="1003" creationId="{00000000-0000-0000-0000-000000000000}"/>
          </ac:grpSpMkLst>
        </pc:grpChg>
        <pc:grpChg chg="mod">
          <ac:chgData name="choi heechang" userId="98f49914dec0260c" providerId="LiveId" clId="{AB98BD96-B9AD-4346-95F4-3284987C5A76}" dt="2022-02-06T09:44:26.034" v="3863" actId="164"/>
          <ac:grpSpMkLst>
            <pc:docMk/>
            <pc:sldMk cId="0" sldId="257"/>
            <ac:grpSpMk id="1004" creationId="{00000000-0000-0000-0000-000000000000}"/>
          </ac:grpSpMkLst>
        </pc:grpChg>
        <pc:grpChg chg="mod">
          <ac:chgData name="choi heechang" userId="98f49914dec0260c" providerId="LiveId" clId="{AB98BD96-B9AD-4346-95F4-3284987C5A76}" dt="2022-02-06T09:44:32.012" v="3865" actId="164"/>
          <ac:grpSpMkLst>
            <pc:docMk/>
            <pc:sldMk cId="0" sldId="257"/>
            <ac:grpSpMk id="1005" creationId="{00000000-0000-0000-0000-000000000000}"/>
          </ac:grpSpMkLst>
        </pc:grpChg>
        <pc:grpChg chg="mod topLvl">
          <ac:chgData name="choi heechang" userId="98f49914dec0260c" providerId="LiveId" clId="{AB98BD96-B9AD-4346-95F4-3284987C5A76}" dt="2022-02-06T09:47:13.198" v="3915" actId="164"/>
          <ac:grpSpMkLst>
            <pc:docMk/>
            <pc:sldMk cId="0" sldId="257"/>
            <ac:grpSpMk id="1006" creationId="{00000000-0000-0000-0000-000000000000}"/>
          </ac:grpSpMkLst>
        </pc:grpChg>
        <pc:picChg chg="mod">
          <ac:chgData name="choi heechang" userId="98f49914dec0260c" providerId="LiveId" clId="{AB98BD96-B9AD-4346-95F4-3284987C5A76}" dt="2022-02-06T09:42:39.210" v="3840" actId="1076"/>
          <ac:picMkLst>
            <pc:docMk/>
            <pc:sldMk cId="0" sldId="257"/>
            <ac:picMk id="3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3T11:22:03.264" v="193" actId="478"/>
          <ac:picMkLst>
            <pc:docMk/>
            <pc:sldMk cId="0" sldId="257"/>
            <ac:picMk id="5" creationId="{00000000-0000-0000-0000-000000000000}"/>
          </ac:picMkLst>
        </pc:picChg>
        <pc:picChg chg="mod">
          <ac:chgData name="choi heechang" userId="98f49914dec0260c" providerId="LiveId" clId="{AB98BD96-B9AD-4346-95F4-3284987C5A76}" dt="2022-02-06T09:47:37.597" v="3921" actId="1076"/>
          <ac:picMkLst>
            <pc:docMk/>
            <pc:sldMk cId="0" sldId="257"/>
            <ac:picMk id="6" creationId="{00000000-0000-0000-0000-000000000000}"/>
          </ac:picMkLst>
        </pc:picChg>
        <pc:picChg chg="mod">
          <ac:chgData name="choi heechang" userId="98f49914dec0260c" providerId="LiveId" clId="{AB98BD96-B9AD-4346-95F4-3284987C5A76}" dt="2022-02-06T09:43:17.457" v="3848" actId="1076"/>
          <ac:picMkLst>
            <pc:docMk/>
            <pc:sldMk cId="0" sldId="257"/>
            <ac:picMk id="8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3T11:22:25.845" v="208" actId="478"/>
          <ac:picMkLst>
            <pc:docMk/>
            <pc:sldMk cId="0" sldId="257"/>
            <ac:picMk id="10" creationId="{00000000-0000-0000-0000-000000000000}"/>
          </ac:picMkLst>
        </pc:picChg>
        <pc:picChg chg="mod">
          <ac:chgData name="choi heechang" userId="98f49914dec0260c" providerId="LiveId" clId="{AB98BD96-B9AD-4346-95F4-3284987C5A76}" dt="2022-02-06T09:47:48.077" v="3923" actId="1076"/>
          <ac:picMkLst>
            <pc:docMk/>
            <pc:sldMk cId="0" sldId="257"/>
            <ac:picMk id="11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3T11:24:38.001" v="240" actId="478"/>
          <ac:picMkLst>
            <pc:docMk/>
            <pc:sldMk cId="0" sldId="257"/>
            <ac:picMk id="15" creationId="{00000000-0000-0000-0000-000000000000}"/>
          </ac:picMkLst>
        </pc:picChg>
        <pc:picChg chg="mod">
          <ac:chgData name="choi heechang" userId="98f49914dec0260c" providerId="LiveId" clId="{AB98BD96-B9AD-4346-95F4-3284987C5A76}" dt="2022-02-06T09:47:53.688" v="3924" actId="1076"/>
          <ac:picMkLst>
            <pc:docMk/>
            <pc:sldMk cId="0" sldId="257"/>
            <ac:picMk id="16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3T11:46:13.373" v="285" actId="478"/>
          <ac:picMkLst>
            <pc:docMk/>
            <pc:sldMk cId="0" sldId="257"/>
            <ac:picMk id="20" creationId="{00000000-0000-0000-0000-000000000000}"/>
          </ac:picMkLst>
        </pc:picChg>
        <pc:picChg chg="mod">
          <ac:chgData name="choi heechang" userId="98f49914dec0260c" providerId="LiveId" clId="{AB98BD96-B9AD-4346-95F4-3284987C5A76}" dt="2022-02-06T09:47:58.213" v="3925" actId="1076"/>
          <ac:picMkLst>
            <pc:docMk/>
            <pc:sldMk cId="0" sldId="257"/>
            <ac:picMk id="21" creationId="{00000000-0000-0000-0000-000000000000}"/>
          </ac:picMkLst>
        </pc:picChg>
        <pc:picChg chg="mod">
          <ac:chgData name="choi heechang" userId="98f49914dec0260c" providerId="LiveId" clId="{AB98BD96-B9AD-4346-95F4-3284987C5A76}" dt="2022-02-06T09:46:30.816" v="3905" actId="1076"/>
          <ac:picMkLst>
            <pc:docMk/>
            <pc:sldMk cId="0" sldId="257"/>
            <ac:picMk id="23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3T11:46:24.104" v="302" actId="478"/>
          <ac:picMkLst>
            <pc:docMk/>
            <pc:sldMk cId="0" sldId="257"/>
            <ac:picMk id="25" creationId="{00000000-0000-0000-0000-000000000000}"/>
          </ac:picMkLst>
        </pc:picChg>
        <pc:picChg chg="mod">
          <ac:chgData name="choi heechang" userId="98f49914dec0260c" providerId="LiveId" clId="{AB98BD96-B9AD-4346-95F4-3284987C5A76}" dt="2022-02-06T09:48:02.748" v="3926" actId="1076"/>
          <ac:picMkLst>
            <pc:docMk/>
            <pc:sldMk cId="0" sldId="257"/>
            <ac:picMk id="26" creationId="{00000000-0000-0000-0000-000000000000}"/>
          </ac:picMkLst>
        </pc:picChg>
        <pc:picChg chg="mod">
          <ac:chgData name="choi heechang" userId="98f49914dec0260c" providerId="LiveId" clId="{AB98BD96-B9AD-4346-95F4-3284987C5A76}" dt="2022-02-06T09:44:37.636" v="3867" actId="1076"/>
          <ac:picMkLst>
            <pc:docMk/>
            <pc:sldMk cId="0" sldId="257"/>
            <ac:picMk id="28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3T11:46:26.375" v="303" actId="478"/>
          <ac:picMkLst>
            <pc:docMk/>
            <pc:sldMk cId="0" sldId="257"/>
            <ac:picMk id="30" creationId="{00000000-0000-0000-0000-000000000000}"/>
          </ac:picMkLst>
        </pc:picChg>
        <pc:picChg chg="del mod topLvl">
          <ac:chgData name="choi heechang" userId="98f49914dec0260c" providerId="LiveId" clId="{AB98BD96-B9AD-4346-95F4-3284987C5A76}" dt="2022-02-06T09:45:58.426" v="3891" actId="478"/>
          <ac:picMkLst>
            <pc:docMk/>
            <pc:sldMk cId="0" sldId="257"/>
            <ac:picMk id="31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3T11:17:23.207" v="97" actId="478"/>
          <ac:picMkLst>
            <pc:docMk/>
            <pc:sldMk cId="0" sldId="257"/>
            <ac:picMk id="33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3T11:17:25.630" v="98" actId="478"/>
          <ac:picMkLst>
            <pc:docMk/>
            <pc:sldMk cId="0" sldId="257"/>
            <ac:picMk id="41" creationId="{00000000-0000-0000-0000-000000000000}"/>
          </ac:picMkLst>
        </pc:picChg>
        <pc:picChg chg="add del mod">
          <ac:chgData name="choi heechang" userId="98f49914dec0260c" providerId="LiveId" clId="{AB98BD96-B9AD-4346-95F4-3284987C5A76}" dt="2022-02-03T11:20:06.405" v="156" actId="478"/>
          <ac:picMkLst>
            <pc:docMk/>
            <pc:sldMk cId="0" sldId="257"/>
            <ac:picMk id="42" creationId="{00000000-0000-0000-0000-000000000000}"/>
          </ac:picMkLst>
        </pc:picChg>
        <pc:picChg chg="del mod topLvl">
          <ac:chgData name="choi heechang" userId="98f49914dec0260c" providerId="LiveId" clId="{AB98BD96-B9AD-4346-95F4-3284987C5A76}" dt="2022-02-06T09:46:08.213" v="3895" actId="478"/>
          <ac:picMkLst>
            <pc:docMk/>
            <pc:sldMk cId="0" sldId="257"/>
            <ac:picMk id="43" creationId="{7647D022-937C-4D1C-B067-1356C0EED6D0}"/>
          </ac:picMkLst>
        </pc:picChg>
        <pc:picChg chg="mod">
          <ac:chgData name="choi heechang" userId="98f49914dec0260c" providerId="LiveId" clId="{AB98BD96-B9AD-4346-95F4-3284987C5A76}" dt="2022-02-06T09:44:58.142" v="3874"/>
          <ac:picMkLst>
            <pc:docMk/>
            <pc:sldMk cId="0" sldId="257"/>
            <ac:picMk id="44" creationId="{7AE8F25D-F6D8-4084-A43A-46FFDBC1572C}"/>
          </ac:picMkLst>
        </pc:picChg>
        <pc:picChg chg="del mod topLvl">
          <ac:chgData name="choi heechang" userId="98f49914dec0260c" providerId="LiveId" clId="{AB98BD96-B9AD-4346-95F4-3284987C5A76}" dt="2022-02-06T09:46:09.748" v="3896" actId="478"/>
          <ac:picMkLst>
            <pc:docMk/>
            <pc:sldMk cId="0" sldId="257"/>
            <ac:picMk id="47" creationId="{CC8BCF89-F4F9-4C92-97C6-54DEDD6DD9DB}"/>
          </ac:picMkLst>
        </pc:picChg>
        <pc:picChg chg="mod">
          <ac:chgData name="choi heechang" userId="98f49914dec0260c" providerId="LiveId" clId="{AB98BD96-B9AD-4346-95F4-3284987C5A76}" dt="2022-02-06T09:45:03.704" v="3876"/>
          <ac:picMkLst>
            <pc:docMk/>
            <pc:sldMk cId="0" sldId="257"/>
            <ac:picMk id="48" creationId="{9D1362E1-A7CD-4794-BEA6-6B20F40E5F0B}"/>
          </ac:picMkLst>
        </pc:picChg>
        <pc:picChg chg="add del mod">
          <ac:chgData name="choi heechang" userId="98f49914dec0260c" providerId="LiveId" clId="{AB98BD96-B9AD-4346-95F4-3284987C5A76}" dt="2022-02-06T09:45:33.468" v="3887" actId="478"/>
          <ac:picMkLst>
            <pc:docMk/>
            <pc:sldMk cId="0" sldId="257"/>
            <ac:picMk id="49" creationId="{1B6D246F-CB03-4E21-B9E9-70B1A5FD83A6}"/>
          </ac:picMkLst>
        </pc:picChg>
      </pc:sldChg>
      <pc:sldChg chg="addSp delSp modSp mod">
        <pc:chgData name="choi heechang" userId="98f49914dec0260c" providerId="LiveId" clId="{AB98BD96-B9AD-4346-95F4-3284987C5A76}" dt="2022-02-03T12:13:57.617" v="1199"/>
        <pc:sldMkLst>
          <pc:docMk/>
          <pc:sldMk cId="0" sldId="258"/>
        </pc:sldMkLst>
        <pc:spChg chg="add mod">
          <ac:chgData name="choi heechang" userId="98f49914dec0260c" providerId="LiveId" clId="{AB98BD96-B9AD-4346-95F4-3284987C5A76}" dt="2022-02-03T11:54:37.381" v="384" actId="1076"/>
          <ac:spMkLst>
            <pc:docMk/>
            <pc:sldMk cId="0" sldId="258"/>
            <ac:spMk id="2" creationId="{90AD3319-DE36-45CB-9FD2-1F0125AC0D76}"/>
          </ac:spMkLst>
        </pc:spChg>
        <pc:spChg chg="add del mod">
          <ac:chgData name="choi heechang" userId="98f49914dec0260c" providerId="LiveId" clId="{AB98BD96-B9AD-4346-95F4-3284987C5A76}" dt="2022-02-03T12:01:36.714" v="665"/>
          <ac:spMkLst>
            <pc:docMk/>
            <pc:sldMk cId="0" sldId="258"/>
            <ac:spMk id="4" creationId="{2CB86707-B92C-496A-B032-1100A3C67E96}"/>
          </ac:spMkLst>
        </pc:spChg>
        <pc:spChg chg="add mod">
          <ac:chgData name="choi heechang" userId="98f49914dec0260c" providerId="LiveId" clId="{AB98BD96-B9AD-4346-95F4-3284987C5A76}" dt="2022-02-03T12:09:26.284" v="889" actId="1076"/>
          <ac:spMkLst>
            <pc:docMk/>
            <pc:sldMk cId="0" sldId="258"/>
            <ac:spMk id="7" creationId="{142C021C-E267-422E-91D9-BA2C6F4F12DD}"/>
          </ac:spMkLst>
        </pc:spChg>
        <pc:spChg chg="add mod">
          <ac:chgData name="choi heechang" userId="98f49914dec0260c" providerId="LiveId" clId="{AB98BD96-B9AD-4346-95F4-3284987C5A76}" dt="2022-02-03T12:13:57.617" v="1199"/>
          <ac:spMkLst>
            <pc:docMk/>
            <pc:sldMk cId="0" sldId="258"/>
            <ac:spMk id="15" creationId="{BA0FD631-61C3-4575-ADF4-752B33756FB2}"/>
          </ac:spMkLst>
        </pc:spChg>
        <pc:spChg chg="add mod">
          <ac:chgData name="choi heechang" userId="98f49914dec0260c" providerId="LiveId" clId="{AB98BD96-B9AD-4346-95F4-3284987C5A76}" dt="2022-02-03T12:09:26.284" v="889" actId="1076"/>
          <ac:spMkLst>
            <pc:docMk/>
            <pc:sldMk cId="0" sldId="258"/>
            <ac:spMk id="30" creationId="{DA66BA3E-8451-45DE-B3BA-58E1FD58EDD2}"/>
          </ac:spMkLst>
        </pc:spChg>
        <pc:grpChg chg="del mod">
          <ac:chgData name="choi heechang" userId="98f49914dec0260c" providerId="LiveId" clId="{AB98BD96-B9AD-4346-95F4-3284987C5A76}" dt="2022-02-03T11:54:46.508" v="387" actId="478"/>
          <ac:grpSpMkLst>
            <pc:docMk/>
            <pc:sldMk cId="0" sldId="258"/>
            <ac:grpSpMk id="1001" creationId="{00000000-0000-0000-0000-000000000000}"/>
          </ac:grpSpMkLst>
        </pc:grpChg>
        <pc:grpChg chg="mod">
          <ac:chgData name="choi heechang" userId="98f49914dec0260c" providerId="LiveId" clId="{AB98BD96-B9AD-4346-95F4-3284987C5A76}" dt="2022-02-03T12:09:26.284" v="889" actId="1076"/>
          <ac:grpSpMkLst>
            <pc:docMk/>
            <pc:sldMk cId="0" sldId="258"/>
            <ac:grpSpMk id="1003" creationId="{00000000-0000-0000-0000-000000000000}"/>
          </ac:grpSpMkLst>
        </pc:grpChg>
        <pc:grpChg chg="del mod">
          <ac:chgData name="choi heechang" userId="98f49914dec0260c" providerId="LiveId" clId="{AB98BD96-B9AD-4346-95F4-3284987C5A76}" dt="2022-02-03T12:03:44.529" v="840" actId="478"/>
          <ac:grpSpMkLst>
            <pc:docMk/>
            <pc:sldMk cId="0" sldId="258"/>
            <ac:grpSpMk id="1004" creationId="{00000000-0000-0000-0000-000000000000}"/>
          </ac:grpSpMkLst>
        </pc:grpChg>
        <pc:grpChg chg="mod">
          <ac:chgData name="choi heechang" userId="98f49914dec0260c" providerId="LiveId" clId="{AB98BD96-B9AD-4346-95F4-3284987C5A76}" dt="2022-02-03T12:09:26.284" v="889" actId="1076"/>
          <ac:grpSpMkLst>
            <pc:docMk/>
            <pc:sldMk cId="0" sldId="258"/>
            <ac:grpSpMk id="1005" creationId="{00000000-0000-0000-0000-000000000000}"/>
          </ac:grpSpMkLst>
        </pc:grpChg>
        <pc:picChg chg="del">
          <ac:chgData name="choi heechang" userId="98f49914dec0260c" providerId="LiveId" clId="{AB98BD96-B9AD-4346-95F4-3284987C5A76}" dt="2022-02-03T12:03:42.855" v="837" actId="478"/>
          <ac:picMkLst>
            <pc:docMk/>
            <pc:sldMk cId="0" sldId="258"/>
            <ac:picMk id="5" creationId="{00000000-0000-0000-0000-000000000000}"/>
          </ac:picMkLst>
        </pc:picChg>
        <pc:picChg chg="del mod">
          <ac:chgData name="choi heechang" userId="98f49914dec0260c" providerId="LiveId" clId="{AB98BD96-B9AD-4346-95F4-3284987C5A76}" dt="2022-02-03T12:03:43.399" v="839" actId="478"/>
          <ac:picMkLst>
            <pc:docMk/>
            <pc:sldMk cId="0" sldId="258"/>
            <ac:picMk id="6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3T11:59:12.829" v="630" actId="478"/>
          <ac:picMkLst>
            <pc:docMk/>
            <pc:sldMk cId="0" sldId="258"/>
            <ac:picMk id="11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3T12:02:59.177" v="829" actId="478"/>
          <ac:picMkLst>
            <pc:docMk/>
            <pc:sldMk cId="0" sldId="258"/>
            <ac:picMk id="12" creationId="{00000000-0000-0000-0000-000000000000}"/>
          </ac:picMkLst>
        </pc:picChg>
        <pc:picChg chg="add del mod">
          <ac:chgData name="choi heechang" userId="98f49914dec0260c" providerId="LiveId" clId="{AB98BD96-B9AD-4346-95F4-3284987C5A76}" dt="2022-02-03T12:05:33.197" v="855" actId="478"/>
          <ac:picMkLst>
            <pc:docMk/>
            <pc:sldMk cId="0" sldId="258"/>
            <ac:picMk id="13" creationId="{BCEC4B4C-2A17-4F13-A414-D23460B24136}"/>
          </ac:picMkLst>
        </pc:picChg>
        <pc:picChg chg="del">
          <ac:chgData name="choi heechang" userId="98f49914dec0260c" providerId="LiveId" clId="{AB98BD96-B9AD-4346-95F4-3284987C5A76}" dt="2022-02-03T11:54:44.992" v="386" actId="478"/>
          <ac:picMkLst>
            <pc:docMk/>
            <pc:sldMk cId="0" sldId="258"/>
            <ac:picMk id="23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3T11:54:44.433" v="385" actId="478"/>
          <ac:picMkLst>
            <pc:docMk/>
            <pc:sldMk cId="0" sldId="258"/>
            <ac:picMk id="24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3T11:54:35.134" v="383" actId="478"/>
          <ac:picMkLst>
            <pc:docMk/>
            <pc:sldMk cId="0" sldId="258"/>
            <ac:picMk id="25" creationId="{00000000-0000-0000-0000-000000000000}"/>
          </ac:picMkLst>
        </pc:picChg>
        <pc:picChg chg="add mod">
          <ac:chgData name="choi heechang" userId="98f49914dec0260c" providerId="LiveId" clId="{AB98BD96-B9AD-4346-95F4-3284987C5A76}" dt="2022-02-03T12:03:59.767" v="846" actId="1076"/>
          <ac:picMkLst>
            <pc:docMk/>
            <pc:sldMk cId="0" sldId="258"/>
            <ac:picMk id="27" creationId="{AE504509-9C75-40C0-AB88-6BC969F16EE4}"/>
          </ac:picMkLst>
        </pc:picChg>
        <pc:picChg chg="add mod">
          <ac:chgData name="choi heechang" userId="98f49914dec0260c" providerId="LiveId" clId="{AB98BD96-B9AD-4346-95F4-3284987C5A76}" dt="2022-02-03T12:03:58.250" v="845" actId="1076"/>
          <ac:picMkLst>
            <pc:docMk/>
            <pc:sldMk cId="0" sldId="258"/>
            <ac:picMk id="28" creationId="{3FFA92C9-23E0-4F97-B8EA-B161C7FF0692}"/>
          </ac:picMkLst>
        </pc:picChg>
        <pc:picChg chg="add mod">
          <ac:chgData name="choi heechang" userId="98f49914dec0260c" providerId="LiveId" clId="{AB98BD96-B9AD-4346-95F4-3284987C5A76}" dt="2022-02-03T12:04:09.072" v="849" actId="1076"/>
          <ac:picMkLst>
            <pc:docMk/>
            <pc:sldMk cId="0" sldId="258"/>
            <ac:picMk id="29" creationId="{F36F4CE3-0AFC-4866-8AB2-B4CC939EFDD8}"/>
          </ac:picMkLst>
        </pc:picChg>
      </pc:sldChg>
      <pc:sldChg chg="addSp delSp modSp mod setBg">
        <pc:chgData name="choi heechang" userId="98f49914dec0260c" providerId="LiveId" clId="{AB98BD96-B9AD-4346-95F4-3284987C5A76}" dt="2022-02-04T15:30:04.098" v="3134" actId="14100"/>
        <pc:sldMkLst>
          <pc:docMk/>
          <pc:sldMk cId="0" sldId="259"/>
        </pc:sldMkLst>
        <pc:spChg chg="add mod">
          <ac:chgData name="choi heechang" userId="98f49914dec0260c" providerId="LiveId" clId="{AB98BD96-B9AD-4346-95F4-3284987C5A76}" dt="2022-02-03T14:39:22.546" v="1411" actId="1037"/>
          <ac:spMkLst>
            <pc:docMk/>
            <pc:sldMk cId="0" sldId="259"/>
            <ac:spMk id="14" creationId="{6B629E2A-6FB7-4A9B-AD92-6AA523DF0CE4}"/>
          </ac:spMkLst>
        </pc:spChg>
        <pc:spChg chg="add mod">
          <ac:chgData name="choi heechang" userId="98f49914dec0260c" providerId="LiveId" clId="{AB98BD96-B9AD-4346-95F4-3284987C5A76}" dt="2022-02-03T14:36:13.017" v="1328" actId="164"/>
          <ac:spMkLst>
            <pc:docMk/>
            <pc:sldMk cId="0" sldId="259"/>
            <ac:spMk id="22" creationId="{9C4C4311-4761-4017-9059-423671D583C9}"/>
          </ac:spMkLst>
        </pc:spChg>
        <pc:spChg chg="add mod">
          <ac:chgData name="choi heechang" userId="98f49914dec0260c" providerId="LiveId" clId="{AB98BD96-B9AD-4346-95F4-3284987C5A76}" dt="2022-02-03T14:26:54.277" v="1209"/>
          <ac:spMkLst>
            <pc:docMk/>
            <pc:sldMk cId="0" sldId="259"/>
            <ac:spMk id="50" creationId="{AA549A3E-3E80-4797-B044-6F8F497CD1FE}"/>
          </ac:spMkLst>
        </pc:spChg>
        <pc:spChg chg="add mod">
          <ac:chgData name="choi heechang" userId="98f49914dec0260c" providerId="LiveId" clId="{AB98BD96-B9AD-4346-95F4-3284987C5A76}" dt="2022-02-03T14:36:15.981" v="1329" actId="164"/>
          <ac:spMkLst>
            <pc:docMk/>
            <pc:sldMk cId="0" sldId="259"/>
            <ac:spMk id="65" creationId="{2E89F65E-2113-4B1A-B7FC-BFB33B8CB715}"/>
          </ac:spMkLst>
        </pc:spChg>
        <pc:spChg chg="mod">
          <ac:chgData name="choi heechang" userId="98f49914dec0260c" providerId="LiveId" clId="{AB98BD96-B9AD-4346-95F4-3284987C5A76}" dt="2022-02-03T14:39:22.546" v="1411" actId="1037"/>
          <ac:spMkLst>
            <pc:docMk/>
            <pc:sldMk cId="0" sldId="259"/>
            <ac:spMk id="71" creationId="{C80EDAD9-9350-45FB-85D1-7F708C104957}"/>
          </ac:spMkLst>
        </pc:spChg>
        <pc:spChg chg="mod">
          <ac:chgData name="choi heechang" userId="98f49914dec0260c" providerId="LiveId" clId="{AB98BD96-B9AD-4346-95F4-3284987C5A76}" dt="2022-02-03T14:39:22.546" v="1411" actId="1037"/>
          <ac:spMkLst>
            <pc:docMk/>
            <pc:sldMk cId="0" sldId="259"/>
            <ac:spMk id="74" creationId="{72417F55-94A5-4FF8-847F-AFC97A2679ED}"/>
          </ac:spMkLst>
        </pc:spChg>
        <pc:grpChg chg="add mod">
          <ac:chgData name="choi heechang" userId="98f49914dec0260c" providerId="LiveId" clId="{AB98BD96-B9AD-4346-95F4-3284987C5A76}" dt="2022-02-03T14:31:49.233" v="1278" actId="1076"/>
          <ac:grpSpMkLst>
            <pc:docMk/>
            <pc:sldMk cId="0" sldId="259"/>
            <ac:grpSpMk id="7" creationId="{3794F3D3-BD9E-4830-B9E6-0EB7E3B6F054}"/>
          </ac:grpSpMkLst>
        </pc:grpChg>
        <pc:grpChg chg="add mod">
          <ac:chgData name="choi heechang" userId="98f49914dec0260c" providerId="LiveId" clId="{AB98BD96-B9AD-4346-95F4-3284987C5A76}" dt="2022-02-03T14:39:22.546" v="1411" actId="1037"/>
          <ac:grpSpMkLst>
            <pc:docMk/>
            <pc:sldMk cId="0" sldId="259"/>
            <ac:grpSpMk id="15" creationId="{36A9CB51-815C-4A5E-9F93-0C370645BB13}"/>
          </ac:grpSpMkLst>
        </pc:grpChg>
        <pc:grpChg chg="add mod">
          <ac:chgData name="choi heechang" userId="98f49914dec0260c" providerId="LiveId" clId="{AB98BD96-B9AD-4346-95F4-3284987C5A76}" dt="2022-02-03T14:38:17.048" v="1379" actId="1038"/>
          <ac:grpSpMkLst>
            <pc:docMk/>
            <pc:sldMk cId="0" sldId="259"/>
            <ac:grpSpMk id="24" creationId="{677F9479-1939-4E45-BF9C-ED7E508F1E14}"/>
          </ac:grpSpMkLst>
        </pc:grpChg>
        <pc:grpChg chg="add mod">
          <ac:chgData name="choi heechang" userId="98f49914dec0260c" providerId="LiveId" clId="{AB98BD96-B9AD-4346-95F4-3284987C5A76}" dt="2022-02-03T14:38:20.306" v="1393" actId="1038"/>
          <ac:grpSpMkLst>
            <pc:docMk/>
            <pc:sldMk cId="0" sldId="259"/>
            <ac:grpSpMk id="25" creationId="{14ED3018-2FE4-40F9-A793-AC507B639FE8}"/>
          </ac:grpSpMkLst>
        </pc:grpChg>
        <pc:grpChg chg="add mod">
          <ac:chgData name="choi heechang" userId="98f49914dec0260c" providerId="LiveId" clId="{AB98BD96-B9AD-4346-95F4-3284987C5A76}" dt="2022-02-03T14:39:22.546" v="1411" actId="1037"/>
          <ac:grpSpMkLst>
            <pc:docMk/>
            <pc:sldMk cId="0" sldId="259"/>
            <ac:grpSpMk id="26" creationId="{79548A53-C4F8-4AEB-8C04-81C1456FAD45}"/>
          </ac:grpSpMkLst>
        </pc:grpChg>
        <pc:grpChg chg="add mod">
          <ac:chgData name="choi heechang" userId="98f49914dec0260c" providerId="LiveId" clId="{AB98BD96-B9AD-4346-95F4-3284987C5A76}" dt="2022-02-04T15:30:04.098" v="3134" actId="14100"/>
          <ac:grpSpMkLst>
            <pc:docMk/>
            <pc:sldMk cId="0" sldId="259"/>
            <ac:grpSpMk id="29" creationId="{D6FDA063-0653-4E78-97D4-1A75806829D6}"/>
          </ac:grpSpMkLst>
        </pc:grpChg>
        <pc:grpChg chg="add mod">
          <ac:chgData name="choi heechang" userId="98f49914dec0260c" providerId="LiveId" clId="{AB98BD96-B9AD-4346-95F4-3284987C5A76}" dt="2022-02-03T14:39:22.546" v="1411" actId="1037"/>
          <ac:grpSpMkLst>
            <pc:docMk/>
            <pc:sldMk cId="0" sldId="259"/>
            <ac:grpSpMk id="69" creationId="{69196A4A-A5A2-4515-90E7-D01812F24C06}"/>
          </ac:grpSpMkLst>
        </pc:grpChg>
        <pc:grpChg chg="add mod">
          <ac:chgData name="choi heechang" userId="98f49914dec0260c" providerId="LiveId" clId="{AB98BD96-B9AD-4346-95F4-3284987C5A76}" dt="2022-02-03T14:39:22.546" v="1411" actId="1037"/>
          <ac:grpSpMkLst>
            <pc:docMk/>
            <pc:sldMk cId="0" sldId="259"/>
            <ac:grpSpMk id="72" creationId="{0DC6D790-A6A0-43C5-9F53-4586A2964BED}"/>
          </ac:grpSpMkLst>
        </pc:grpChg>
        <pc:grpChg chg="del">
          <ac:chgData name="choi heechang" userId="98f49914dec0260c" providerId="LiveId" clId="{AB98BD96-B9AD-4346-95F4-3284987C5A76}" dt="2022-02-03T14:27:06.030" v="1221" actId="478"/>
          <ac:grpSpMkLst>
            <pc:docMk/>
            <pc:sldMk cId="0" sldId="259"/>
            <ac:grpSpMk id="1001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3T14:26:58.800" v="1212" actId="478"/>
          <ac:grpSpMkLst>
            <pc:docMk/>
            <pc:sldMk cId="0" sldId="259"/>
            <ac:grpSpMk id="1003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3T14:27:15.097" v="1232" actId="478"/>
          <ac:grpSpMkLst>
            <pc:docMk/>
            <pc:sldMk cId="0" sldId="259"/>
            <ac:grpSpMk id="1004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3T14:27:08.551" v="1224" actId="478"/>
          <ac:grpSpMkLst>
            <pc:docMk/>
            <pc:sldMk cId="0" sldId="259"/>
            <ac:grpSpMk id="1008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3T14:27:09.296" v="1225" actId="478"/>
          <ac:grpSpMkLst>
            <pc:docMk/>
            <pc:sldMk cId="0" sldId="259"/>
            <ac:grpSpMk id="1013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3T14:27:06.708" v="1222" actId="478"/>
          <ac:grpSpMkLst>
            <pc:docMk/>
            <pc:sldMk cId="0" sldId="259"/>
            <ac:grpSpMk id="1014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3T14:27:10.788" v="1228" actId="478"/>
          <ac:grpSpMkLst>
            <pc:docMk/>
            <pc:sldMk cId="0" sldId="259"/>
            <ac:grpSpMk id="1015" creationId="{00000000-0000-0000-0000-000000000000}"/>
          </ac:grpSpMkLst>
        </pc:grpChg>
        <pc:grpChg chg="add del mod">
          <ac:chgData name="choi heechang" userId="98f49914dec0260c" providerId="LiveId" clId="{AB98BD96-B9AD-4346-95F4-3284987C5A76}" dt="2022-02-03T14:30:04.867" v="1248" actId="164"/>
          <ac:grpSpMkLst>
            <pc:docMk/>
            <pc:sldMk cId="0" sldId="259"/>
            <ac:grpSpMk id="1016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3T14:27:03.961" v="1219" actId="478"/>
          <ac:grpSpMkLst>
            <pc:docMk/>
            <pc:sldMk cId="0" sldId="259"/>
            <ac:grpSpMk id="1017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3T14:27:15.706" v="1233" actId="478"/>
          <ac:grpSpMkLst>
            <pc:docMk/>
            <pc:sldMk cId="0" sldId="259"/>
            <ac:grpSpMk id="1018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3T14:27:01.702" v="1218" actId="478"/>
          <ac:grpSpMkLst>
            <pc:docMk/>
            <pc:sldMk cId="0" sldId="259"/>
            <ac:grpSpMk id="1019" creationId="{00000000-0000-0000-0000-000000000000}"/>
          </ac:grpSpMkLst>
        </pc:grpChg>
        <pc:picChg chg="add mod">
          <ac:chgData name="choi heechang" userId="98f49914dec0260c" providerId="LiveId" clId="{AB98BD96-B9AD-4346-95F4-3284987C5A76}" dt="2022-02-03T14:30:04.867" v="1248" actId="164"/>
          <ac:picMkLst>
            <pc:docMk/>
            <pc:sldMk cId="0" sldId="259"/>
            <ac:picMk id="4" creationId="{4601C20C-7251-404B-9073-550AD4995314}"/>
          </ac:picMkLst>
        </pc:picChg>
        <pc:picChg chg="del">
          <ac:chgData name="choi heechang" userId="98f49914dec0260c" providerId="LiveId" clId="{AB98BD96-B9AD-4346-95F4-3284987C5A76}" dt="2022-02-03T14:26:57.498" v="1210" actId="478"/>
          <ac:picMkLst>
            <pc:docMk/>
            <pc:sldMk cId="0" sldId="259"/>
            <ac:picMk id="5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3T14:26:49.506" v="1201" actId="478"/>
          <ac:picMkLst>
            <pc:docMk/>
            <pc:sldMk cId="0" sldId="259"/>
            <ac:picMk id="6" creationId="{00000000-0000-0000-0000-000000000000}"/>
          </ac:picMkLst>
        </pc:picChg>
        <pc:picChg chg="add mod">
          <ac:chgData name="choi heechang" userId="98f49914dec0260c" providerId="LiveId" clId="{AB98BD96-B9AD-4346-95F4-3284987C5A76}" dt="2022-02-03T14:39:22.546" v="1411" actId="1037"/>
          <ac:picMkLst>
            <pc:docMk/>
            <pc:sldMk cId="0" sldId="259"/>
            <ac:picMk id="11" creationId="{ABEA0C43-FB86-49FF-87A1-13FA337C9019}"/>
          </ac:picMkLst>
        </pc:picChg>
        <pc:picChg chg="add mod">
          <ac:chgData name="choi heechang" userId="98f49914dec0260c" providerId="LiveId" clId="{AB98BD96-B9AD-4346-95F4-3284987C5A76}" dt="2022-02-03T14:36:13.017" v="1328" actId="164"/>
          <ac:picMkLst>
            <pc:docMk/>
            <pc:sldMk cId="0" sldId="259"/>
            <ac:picMk id="18" creationId="{82587C58-C185-4629-8C60-3D0E7EB5B5BE}"/>
          </ac:picMkLst>
        </pc:picChg>
        <pc:picChg chg="add mod">
          <ac:chgData name="choi heechang" userId="98f49914dec0260c" providerId="LiveId" clId="{AB98BD96-B9AD-4346-95F4-3284987C5A76}" dt="2022-02-03T14:36:15.981" v="1329" actId="164"/>
          <ac:picMkLst>
            <pc:docMk/>
            <pc:sldMk cId="0" sldId="259"/>
            <ac:picMk id="21" creationId="{282E512F-DDF6-4CE6-9EED-61840FE400A9}"/>
          </ac:picMkLst>
        </pc:picChg>
        <pc:picChg chg="mod">
          <ac:chgData name="choi heechang" userId="98f49914dec0260c" providerId="LiveId" clId="{AB98BD96-B9AD-4346-95F4-3284987C5A76}" dt="2022-02-04T14:59:52.404" v="1961"/>
          <ac:picMkLst>
            <pc:docMk/>
            <pc:sldMk cId="0" sldId="259"/>
            <ac:picMk id="30" creationId="{35F285E3-2A8B-49C2-A6E3-F447965D43E8}"/>
          </ac:picMkLst>
        </pc:picChg>
        <pc:picChg chg="mod">
          <ac:chgData name="choi heechang" userId="98f49914dec0260c" providerId="LiveId" clId="{AB98BD96-B9AD-4346-95F4-3284987C5A76}" dt="2022-02-04T14:59:52.404" v="1961"/>
          <ac:picMkLst>
            <pc:docMk/>
            <pc:sldMk cId="0" sldId="259"/>
            <ac:picMk id="31" creationId="{67AFCC10-2178-4979-A936-05F262C9639C}"/>
          </ac:picMkLst>
        </pc:picChg>
        <pc:picChg chg="del">
          <ac:chgData name="choi heechang" userId="98f49914dec0260c" providerId="LiveId" clId="{AB98BD96-B9AD-4346-95F4-3284987C5A76}" dt="2022-02-03T14:27:07.621" v="1223" actId="478"/>
          <ac:picMkLst>
            <pc:docMk/>
            <pc:sldMk cId="0" sldId="259"/>
            <ac:picMk id="46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3T14:27:10.266" v="1227" actId="478"/>
          <ac:picMkLst>
            <pc:docMk/>
            <pc:sldMk cId="0" sldId="259"/>
            <ac:picMk id="47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3T14:27:09.654" v="1226" actId="478"/>
          <ac:picMkLst>
            <pc:docMk/>
            <pc:sldMk cId="0" sldId="259"/>
            <ac:picMk id="51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3T14:26:58.375" v="1211" actId="478"/>
          <ac:picMkLst>
            <pc:docMk/>
            <pc:sldMk cId="0" sldId="259"/>
            <ac:picMk id="61" creationId="{00000000-0000-0000-0000-000000000000}"/>
          </ac:picMkLst>
        </pc:picChg>
        <pc:picChg chg="del mod">
          <ac:chgData name="choi heechang" userId="98f49914dec0260c" providerId="LiveId" clId="{AB98BD96-B9AD-4346-95F4-3284987C5A76}" dt="2022-02-03T14:26:59.803" v="1216" actId="478"/>
          <ac:picMkLst>
            <pc:docMk/>
            <pc:sldMk cId="0" sldId="259"/>
            <ac:picMk id="63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3T14:27:00.312" v="1217" actId="478"/>
          <ac:picMkLst>
            <pc:docMk/>
            <pc:sldMk cId="0" sldId="259"/>
            <ac:picMk id="64" creationId="{00000000-0000-0000-0000-000000000000}"/>
          </ac:picMkLst>
        </pc:picChg>
        <pc:picChg chg="del mod">
          <ac:chgData name="choi heechang" userId="98f49914dec0260c" providerId="LiveId" clId="{AB98BD96-B9AD-4346-95F4-3284987C5A76}" dt="2022-02-03T14:26:59.427" v="1214" actId="478"/>
          <ac:picMkLst>
            <pc:docMk/>
            <pc:sldMk cId="0" sldId="259"/>
            <ac:picMk id="68" creationId="{00000000-0000-0000-0000-000000000000}"/>
          </ac:picMkLst>
        </pc:picChg>
        <pc:picChg chg="mod">
          <ac:chgData name="choi heechang" userId="98f49914dec0260c" providerId="LiveId" clId="{AB98BD96-B9AD-4346-95F4-3284987C5A76}" dt="2022-02-03T14:39:22.546" v="1411" actId="1037"/>
          <ac:picMkLst>
            <pc:docMk/>
            <pc:sldMk cId="0" sldId="259"/>
            <ac:picMk id="70" creationId="{50BA6B65-9CAE-4CFA-9C06-0AEC8283973C}"/>
          </ac:picMkLst>
        </pc:picChg>
        <pc:picChg chg="mod">
          <ac:chgData name="choi heechang" userId="98f49914dec0260c" providerId="LiveId" clId="{AB98BD96-B9AD-4346-95F4-3284987C5A76}" dt="2022-02-03T14:39:22.546" v="1411" actId="1037"/>
          <ac:picMkLst>
            <pc:docMk/>
            <pc:sldMk cId="0" sldId="259"/>
            <ac:picMk id="73" creationId="{0458A8D3-4823-4B7F-872F-FB8ECC3CFD23}"/>
          </ac:picMkLst>
        </pc:picChg>
        <pc:picChg chg="add mod">
          <ac:chgData name="choi heechang" userId="98f49914dec0260c" providerId="LiveId" clId="{AB98BD96-B9AD-4346-95F4-3284987C5A76}" dt="2022-02-03T14:39:22.546" v="1411" actId="1037"/>
          <ac:picMkLst>
            <pc:docMk/>
            <pc:sldMk cId="0" sldId="259"/>
            <ac:picMk id="1026" creationId="{950A866D-287A-4277-9E62-793103B2DC96}"/>
          </ac:picMkLst>
        </pc:picChg>
        <pc:picChg chg="add mod">
          <ac:chgData name="choi heechang" userId="98f49914dec0260c" providerId="LiveId" clId="{AB98BD96-B9AD-4346-95F4-3284987C5A76}" dt="2022-02-03T14:39:22.546" v="1411" actId="1037"/>
          <ac:picMkLst>
            <pc:docMk/>
            <pc:sldMk cId="0" sldId="259"/>
            <ac:picMk id="1028" creationId="{D4C9144E-512C-400F-8B0D-46D945DFA1FF}"/>
          </ac:picMkLst>
        </pc:picChg>
      </pc:sldChg>
      <pc:sldChg chg="addSp delSp modSp mod">
        <pc:chgData name="choi heechang" userId="98f49914dec0260c" providerId="LiveId" clId="{AB98BD96-B9AD-4346-95F4-3284987C5A76}" dt="2022-02-06T11:14:58.055" v="3971" actId="20577"/>
        <pc:sldMkLst>
          <pc:docMk/>
          <pc:sldMk cId="0" sldId="260"/>
        </pc:sldMkLst>
        <pc:spChg chg="add mod">
          <ac:chgData name="choi heechang" userId="98f49914dec0260c" providerId="LiveId" clId="{AB98BD96-B9AD-4346-95F4-3284987C5A76}" dt="2022-02-04T13:28:38.027" v="1808" actId="20577"/>
          <ac:spMkLst>
            <pc:docMk/>
            <pc:sldMk cId="0" sldId="260"/>
            <ac:spMk id="2" creationId="{A33878E5-8451-46C6-A14C-1440A5133A7F}"/>
          </ac:spMkLst>
        </pc:spChg>
        <pc:spChg chg="add mod">
          <ac:chgData name="choi heechang" userId="98f49914dec0260c" providerId="LiveId" clId="{AB98BD96-B9AD-4346-95F4-3284987C5A76}" dt="2022-02-04T12:48:07.723" v="1435" actId="6549"/>
          <ac:spMkLst>
            <pc:docMk/>
            <pc:sldMk cId="0" sldId="260"/>
            <ac:spMk id="57" creationId="{522E296B-C039-42EE-A5C3-09BE4A1A18F7}"/>
          </ac:spMkLst>
        </pc:spChg>
        <pc:spChg chg="add mod">
          <ac:chgData name="choi heechang" userId="98f49914dec0260c" providerId="LiveId" clId="{AB98BD96-B9AD-4346-95F4-3284987C5A76}" dt="2022-02-06T11:14:58.055" v="3971" actId="20577"/>
          <ac:spMkLst>
            <pc:docMk/>
            <pc:sldMk cId="0" sldId="260"/>
            <ac:spMk id="58" creationId="{1378DE4A-A020-40A1-A725-D0A7A67DF94E}"/>
          </ac:spMkLst>
        </pc:spChg>
        <pc:spChg chg="add mod">
          <ac:chgData name="choi heechang" userId="98f49914dec0260c" providerId="LiveId" clId="{AB98BD96-B9AD-4346-95F4-3284987C5A76}" dt="2022-02-04T13:28:51.259" v="1810" actId="1076"/>
          <ac:spMkLst>
            <pc:docMk/>
            <pc:sldMk cId="0" sldId="260"/>
            <ac:spMk id="60" creationId="{B93BDDEF-9B3A-48A2-AD25-BCDBD461A0B7}"/>
          </ac:spMkLst>
        </pc:spChg>
        <pc:spChg chg="add del mod">
          <ac:chgData name="choi heechang" userId="98f49914dec0260c" providerId="LiveId" clId="{AB98BD96-B9AD-4346-95F4-3284987C5A76}" dt="2022-02-04T12:55:32.949" v="1559" actId="478"/>
          <ac:spMkLst>
            <pc:docMk/>
            <pc:sldMk cId="0" sldId="260"/>
            <ac:spMk id="61" creationId="{A55EDA80-B35C-49E3-8F04-1BFA3989A8A7}"/>
          </ac:spMkLst>
        </pc:spChg>
        <pc:spChg chg="add mod">
          <ac:chgData name="choi heechang" userId="98f49914dec0260c" providerId="LiveId" clId="{AB98BD96-B9AD-4346-95F4-3284987C5A76}" dt="2022-02-04T13:28:48.793" v="1809" actId="1076"/>
          <ac:spMkLst>
            <pc:docMk/>
            <pc:sldMk cId="0" sldId="260"/>
            <ac:spMk id="64" creationId="{539762DE-03F6-45B9-AD9F-58413B0BC32E}"/>
          </ac:spMkLst>
        </pc:spChg>
        <pc:spChg chg="add mod">
          <ac:chgData name="choi heechang" userId="98f49914dec0260c" providerId="LiveId" clId="{AB98BD96-B9AD-4346-95F4-3284987C5A76}" dt="2022-02-04T13:29:09.105" v="1832" actId="1076"/>
          <ac:spMkLst>
            <pc:docMk/>
            <pc:sldMk cId="0" sldId="260"/>
            <ac:spMk id="66" creationId="{8A7A05C8-CD77-4475-8BFF-DD0CEAD5EDEE}"/>
          </ac:spMkLst>
        </pc:spChg>
        <pc:grpChg chg="add mod">
          <ac:chgData name="choi heechang" userId="98f49914dec0260c" providerId="LiveId" clId="{AB98BD96-B9AD-4346-95F4-3284987C5A76}" dt="2022-02-04T15:29:57.919" v="3133" actId="14100"/>
          <ac:grpSpMkLst>
            <pc:docMk/>
            <pc:sldMk cId="0" sldId="260"/>
            <ac:grpSpMk id="68" creationId="{B660ED12-344E-4A37-9429-B395B3798669}"/>
          </ac:grpSpMkLst>
        </pc:grpChg>
        <pc:grpChg chg="del">
          <ac:chgData name="choi heechang" userId="98f49914dec0260c" providerId="LiveId" clId="{AB98BD96-B9AD-4346-95F4-3284987C5A76}" dt="2022-02-04T12:55:01.468" v="1509" actId="478"/>
          <ac:grpSpMkLst>
            <pc:docMk/>
            <pc:sldMk cId="0" sldId="260"/>
            <ac:grpSpMk id="1001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4T12:55:00.485" v="1507" actId="478"/>
          <ac:grpSpMkLst>
            <pc:docMk/>
            <pc:sldMk cId="0" sldId="260"/>
            <ac:grpSpMk id="1002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4T12:55:01.094" v="1508" actId="478"/>
          <ac:grpSpMkLst>
            <pc:docMk/>
            <pc:sldMk cId="0" sldId="260"/>
            <ac:grpSpMk id="1003" creationId="{00000000-0000-0000-0000-000000000000}"/>
          </ac:grpSpMkLst>
        </pc:grpChg>
        <pc:grpChg chg="del mod">
          <ac:chgData name="choi heechang" userId="98f49914dec0260c" providerId="LiveId" clId="{AB98BD96-B9AD-4346-95F4-3284987C5A76}" dt="2022-02-04T12:59:03.756" v="1646" actId="21"/>
          <ac:grpSpMkLst>
            <pc:docMk/>
            <pc:sldMk cId="0" sldId="260"/>
            <ac:grpSpMk id="1004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4T12:50:06.294" v="1450" actId="478"/>
          <ac:grpSpMkLst>
            <pc:docMk/>
            <pc:sldMk cId="0" sldId="260"/>
            <ac:grpSpMk id="1005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4T12:50:07.618" v="1452" actId="478"/>
          <ac:grpSpMkLst>
            <pc:docMk/>
            <pc:sldMk cId="0" sldId="260"/>
            <ac:grpSpMk id="1008" creationId="{00000000-0000-0000-0000-000000000000}"/>
          </ac:grpSpMkLst>
        </pc:grpChg>
        <pc:grpChg chg="del mod">
          <ac:chgData name="choi heechang" userId="98f49914dec0260c" providerId="LiveId" clId="{AB98BD96-B9AD-4346-95F4-3284987C5A76}" dt="2022-02-04T12:50:08.428" v="1454" actId="478"/>
          <ac:grpSpMkLst>
            <pc:docMk/>
            <pc:sldMk cId="0" sldId="260"/>
            <ac:grpSpMk id="1011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4T12:50:07.023" v="1451" actId="478"/>
          <ac:grpSpMkLst>
            <pc:docMk/>
            <pc:sldMk cId="0" sldId="260"/>
            <ac:grpSpMk id="1014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4T15:00:09.991" v="1967" actId="478"/>
          <ac:grpSpMkLst>
            <pc:docMk/>
            <pc:sldMk cId="0" sldId="260"/>
            <ac:grpSpMk id="1017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4T15:00:08.272" v="1966" actId="478"/>
          <ac:grpSpMkLst>
            <pc:docMk/>
            <pc:sldMk cId="0" sldId="260"/>
            <ac:grpSpMk id="1018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4T12:50:05.011" v="1449" actId="478"/>
          <ac:grpSpMkLst>
            <pc:docMk/>
            <pc:sldMk cId="0" sldId="260"/>
            <ac:grpSpMk id="1020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4T12:54:57.777" v="1499" actId="478"/>
          <ac:grpSpMkLst>
            <pc:docMk/>
            <pc:sldMk cId="0" sldId="260"/>
            <ac:grpSpMk id="1021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4T12:54:58.085" v="1500" actId="478"/>
          <ac:grpSpMkLst>
            <pc:docMk/>
            <pc:sldMk cId="0" sldId="260"/>
            <ac:grpSpMk id="1022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4T12:55:00.060" v="1506" actId="478"/>
          <ac:grpSpMkLst>
            <pc:docMk/>
            <pc:sldMk cId="0" sldId="260"/>
            <ac:grpSpMk id="1023" creationId="{00000000-0000-0000-0000-000000000000}"/>
          </ac:grpSpMkLst>
        </pc:grpChg>
        <pc:picChg chg="del">
          <ac:chgData name="choi heechang" userId="98f49914dec0260c" providerId="LiveId" clId="{AB98BD96-B9AD-4346-95F4-3284987C5A76}" dt="2022-02-04T12:54:56.838" v="1495" actId="478"/>
          <ac:picMkLst>
            <pc:docMk/>
            <pc:sldMk cId="0" sldId="260"/>
            <ac:picMk id="46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2:54:58.817" v="1503" actId="478"/>
          <ac:picMkLst>
            <pc:docMk/>
            <pc:sldMk cId="0" sldId="260"/>
            <ac:picMk id="47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2:54:59.718" v="1505" actId="478"/>
          <ac:picMkLst>
            <pc:docMk/>
            <pc:sldMk cId="0" sldId="260"/>
            <ac:picMk id="48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2:54:57.246" v="1496" actId="478"/>
          <ac:picMkLst>
            <pc:docMk/>
            <pc:sldMk cId="0" sldId="260"/>
            <ac:picMk id="49" creationId="{00000000-0000-0000-0000-000000000000}"/>
          </ac:picMkLst>
        </pc:picChg>
        <pc:picChg chg="del mod">
          <ac:chgData name="choi heechang" userId="98f49914dec0260c" providerId="LiveId" clId="{AB98BD96-B9AD-4346-95F4-3284987C5A76}" dt="2022-02-04T12:54:56.496" v="1494" actId="478"/>
          <ac:picMkLst>
            <pc:docMk/>
            <pc:sldMk cId="0" sldId="260"/>
            <ac:picMk id="50" creationId="{00000000-0000-0000-0000-000000000000}"/>
          </ac:picMkLst>
        </pc:picChg>
        <pc:picChg chg="del mod">
          <ac:chgData name="choi heechang" userId="98f49914dec0260c" providerId="LiveId" clId="{AB98BD96-B9AD-4346-95F4-3284987C5A76}" dt="2022-02-04T12:54:58.493" v="1502" actId="478"/>
          <ac:picMkLst>
            <pc:docMk/>
            <pc:sldMk cId="0" sldId="260"/>
            <ac:picMk id="51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2:54:59.275" v="1504" actId="478"/>
          <ac:picMkLst>
            <pc:docMk/>
            <pc:sldMk cId="0" sldId="260"/>
            <ac:picMk id="52" creationId="{00000000-0000-0000-0000-000000000000}"/>
          </ac:picMkLst>
        </pc:picChg>
        <pc:picChg chg="del mod">
          <ac:chgData name="choi heechang" userId="98f49914dec0260c" providerId="LiveId" clId="{AB98BD96-B9AD-4346-95F4-3284987C5A76}" dt="2022-02-04T12:54:57.504" v="1498" actId="478"/>
          <ac:picMkLst>
            <pc:docMk/>
            <pc:sldMk cId="0" sldId="260"/>
            <ac:picMk id="53" creationId="{00000000-0000-0000-0000-000000000000}"/>
          </ac:picMkLst>
        </pc:picChg>
        <pc:picChg chg="del mod">
          <ac:chgData name="choi heechang" userId="98f49914dec0260c" providerId="LiveId" clId="{AB98BD96-B9AD-4346-95F4-3284987C5A76}" dt="2022-02-04T12:49:33.533" v="1445" actId="478"/>
          <ac:picMkLst>
            <pc:docMk/>
            <pc:sldMk cId="0" sldId="260"/>
            <ac:picMk id="54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2:50:44.677" v="1487" actId="478"/>
          <ac:picMkLst>
            <pc:docMk/>
            <pc:sldMk cId="0" sldId="260"/>
            <ac:picMk id="65" creationId="{00000000-0000-0000-0000-000000000000}"/>
          </ac:picMkLst>
        </pc:picChg>
        <pc:picChg chg="mod">
          <ac:chgData name="choi heechang" userId="98f49914dec0260c" providerId="LiveId" clId="{AB98BD96-B9AD-4346-95F4-3284987C5A76}" dt="2022-02-04T15:00:10.307" v="1968"/>
          <ac:picMkLst>
            <pc:docMk/>
            <pc:sldMk cId="0" sldId="260"/>
            <ac:picMk id="69" creationId="{3A0F9114-9EEF-41BD-A7DE-E13A3BC2E32A}"/>
          </ac:picMkLst>
        </pc:picChg>
        <pc:picChg chg="mod">
          <ac:chgData name="choi heechang" userId="98f49914dec0260c" providerId="LiveId" clId="{AB98BD96-B9AD-4346-95F4-3284987C5A76}" dt="2022-02-04T15:00:10.307" v="1968"/>
          <ac:picMkLst>
            <pc:docMk/>
            <pc:sldMk cId="0" sldId="260"/>
            <ac:picMk id="71" creationId="{0318E474-D6FD-44A5-8832-A6D2851DCE05}"/>
          </ac:picMkLst>
        </pc:picChg>
        <pc:picChg chg="del">
          <ac:chgData name="choi heechang" userId="98f49914dec0260c" providerId="LiveId" clId="{AB98BD96-B9AD-4346-95F4-3284987C5A76}" dt="2022-02-04T12:48:00.940" v="1412" actId="478"/>
          <ac:picMkLst>
            <pc:docMk/>
            <pc:sldMk cId="0" sldId="260"/>
            <ac:picMk id="78" creationId="{00000000-0000-0000-0000-000000000000}"/>
          </ac:picMkLst>
        </pc:picChg>
      </pc:sldChg>
      <pc:sldChg chg="addSp delSp modSp mod">
        <pc:chgData name="choi heechang" userId="98f49914dec0260c" providerId="LiveId" clId="{AB98BD96-B9AD-4346-95F4-3284987C5A76}" dt="2022-02-04T15:51:57.631" v="3218" actId="14100"/>
        <pc:sldMkLst>
          <pc:docMk/>
          <pc:sldMk cId="0" sldId="261"/>
        </pc:sldMkLst>
        <pc:spChg chg="add mod">
          <ac:chgData name="choi heechang" userId="98f49914dec0260c" providerId="LiveId" clId="{AB98BD96-B9AD-4346-95F4-3284987C5A76}" dt="2022-02-04T15:36:46.414" v="3169" actId="1076"/>
          <ac:spMkLst>
            <pc:docMk/>
            <pc:sldMk cId="0" sldId="261"/>
            <ac:spMk id="7" creationId="{3765A341-ABCF-4B10-8B87-0F8883306772}"/>
          </ac:spMkLst>
        </pc:spChg>
        <pc:spChg chg="add mod">
          <ac:chgData name="choi heechang" userId="98f49914dec0260c" providerId="LiveId" clId="{AB98BD96-B9AD-4346-95F4-3284987C5A76}" dt="2022-02-04T15:51:57.631" v="3218" actId="14100"/>
          <ac:spMkLst>
            <pc:docMk/>
            <pc:sldMk cId="0" sldId="261"/>
            <ac:spMk id="49" creationId="{858286F4-F212-475D-99E1-990BB886A037}"/>
          </ac:spMkLst>
        </pc:spChg>
        <pc:grpChg chg="add del mod">
          <ac:chgData name="choi heechang" userId="98f49914dec0260c" providerId="LiveId" clId="{AB98BD96-B9AD-4346-95F4-3284987C5A76}" dt="2022-02-04T15:30:19.993" v="3136" actId="478"/>
          <ac:grpSpMkLst>
            <pc:docMk/>
            <pc:sldMk cId="0" sldId="261"/>
            <ac:grpSpMk id="53" creationId="{649A7313-CF10-4DD8-BEAB-1886AEE8D734}"/>
          </ac:grpSpMkLst>
        </pc:grpChg>
        <pc:grpChg chg="mod">
          <ac:chgData name="choi heechang" userId="98f49914dec0260c" providerId="LiveId" clId="{AB98BD96-B9AD-4346-95F4-3284987C5A76}" dt="2022-02-04T15:42:53.964" v="3173" actId="1076"/>
          <ac:grpSpMkLst>
            <pc:docMk/>
            <pc:sldMk cId="0" sldId="261"/>
            <ac:grpSpMk id="1001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4T15:18:25.276" v="3082" actId="478"/>
          <ac:grpSpMkLst>
            <pc:docMk/>
            <pc:sldMk cId="0" sldId="261"/>
            <ac:grpSpMk id="1002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4T15:18:26.138" v="3083" actId="478"/>
          <ac:grpSpMkLst>
            <pc:docMk/>
            <pc:sldMk cId="0" sldId="261"/>
            <ac:grpSpMk id="1003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4T14:57:13.425" v="1920" actId="478"/>
          <ac:grpSpMkLst>
            <pc:docMk/>
            <pc:sldMk cId="0" sldId="261"/>
            <ac:grpSpMk id="1004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4T14:57:14.605" v="1922" actId="478"/>
          <ac:grpSpMkLst>
            <pc:docMk/>
            <pc:sldMk cId="0" sldId="261"/>
            <ac:grpSpMk id="1005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4T14:57:05.087" v="1902" actId="478"/>
          <ac:grpSpMkLst>
            <pc:docMk/>
            <pc:sldMk cId="0" sldId="261"/>
            <ac:grpSpMk id="1006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4T14:57:11.799" v="1917" actId="478"/>
          <ac:grpSpMkLst>
            <pc:docMk/>
            <pc:sldMk cId="0" sldId="261"/>
            <ac:grpSpMk id="1007" creationId="{00000000-0000-0000-0000-000000000000}"/>
          </ac:grpSpMkLst>
        </pc:grpChg>
        <pc:grpChg chg="del mod">
          <ac:chgData name="choi heechang" userId="98f49914dec0260c" providerId="LiveId" clId="{AB98BD96-B9AD-4346-95F4-3284987C5A76}" dt="2022-02-04T14:57:06.775" v="1905" actId="478"/>
          <ac:grpSpMkLst>
            <pc:docMk/>
            <pc:sldMk cId="0" sldId="261"/>
            <ac:grpSpMk id="1008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4T14:57:07.657" v="1907" actId="478"/>
          <ac:grpSpMkLst>
            <pc:docMk/>
            <pc:sldMk cId="0" sldId="261"/>
            <ac:grpSpMk id="1009" creationId="{00000000-0000-0000-0000-000000000000}"/>
          </ac:grpSpMkLst>
        </pc:grpChg>
        <pc:grpChg chg="del mod">
          <ac:chgData name="choi heechang" userId="98f49914dec0260c" providerId="LiveId" clId="{AB98BD96-B9AD-4346-95F4-3284987C5A76}" dt="2022-02-04T14:57:09.919" v="1913" actId="478"/>
          <ac:grpSpMkLst>
            <pc:docMk/>
            <pc:sldMk cId="0" sldId="261"/>
            <ac:grpSpMk id="1010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4T14:57:10.551" v="1914" actId="478"/>
          <ac:grpSpMkLst>
            <pc:docMk/>
            <pc:sldMk cId="0" sldId="261"/>
            <ac:grpSpMk id="1011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4T14:57:07.998" v="1908" actId="478"/>
          <ac:grpSpMkLst>
            <pc:docMk/>
            <pc:sldMk cId="0" sldId="261"/>
            <ac:grpSpMk id="1014" creationId="{00000000-0000-0000-0000-000000000000}"/>
          </ac:grpSpMkLst>
        </pc:grpChg>
        <pc:picChg chg="mod">
          <ac:chgData name="choi heechang" userId="98f49914dec0260c" providerId="LiveId" clId="{AB98BD96-B9AD-4346-95F4-3284987C5A76}" dt="2022-02-04T15:42:59.690" v="3176" actId="1076"/>
          <ac:picMkLst>
            <pc:docMk/>
            <pc:sldMk cId="0" sldId="261"/>
            <ac:picMk id="3" creationId="{00000000-0000-0000-0000-000000000000}"/>
          </ac:picMkLst>
        </pc:picChg>
        <pc:picChg chg="add mod">
          <ac:chgData name="choi heechang" userId="98f49914dec0260c" providerId="LiveId" clId="{AB98BD96-B9AD-4346-95F4-3284987C5A76}" dt="2022-02-04T15:36:50.957" v="3170" actId="1076"/>
          <ac:picMkLst>
            <pc:docMk/>
            <pc:sldMk cId="0" sldId="261"/>
            <ac:picMk id="5" creationId="{69E56EA0-E6B2-4444-9F50-2D66F6F8C08F}"/>
          </ac:picMkLst>
        </pc:picChg>
        <pc:picChg chg="del">
          <ac:chgData name="choi heechang" userId="98f49914dec0260c" providerId="LiveId" clId="{AB98BD96-B9AD-4346-95F4-3284987C5A76}" dt="2022-02-04T14:57:04.794" v="1901" actId="478"/>
          <ac:picMkLst>
            <pc:docMk/>
            <pc:sldMk cId="0" sldId="261"/>
            <ac:picMk id="6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4:57:12.360" v="1918" actId="478"/>
          <ac:picMkLst>
            <pc:docMk/>
            <pc:sldMk cId="0" sldId="261"/>
            <ac:picMk id="13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4:57:13.969" v="1921" actId="478"/>
          <ac:picMkLst>
            <pc:docMk/>
            <pc:sldMk cId="0" sldId="261"/>
            <ac:picMk id="26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4:57:09.475" v="1911" actId="478"/>
          <ac:picMkLst>
            <pc:docMk/>
            <pc:sldMk cId="0" sldId="261"/>
            <ac:picMk id="44" creationId="{00000000-0000-0000-0000-000000000000}"/>
          </ac:picMkLst>
        </pc:picChg>
        <pc:picChg chg="del mod">
          <ac:chgData name="choi heechang" userId="98f49914dec0260c" providerId="LiveId" clId="{AB98BD96-B9AD-4346-95F4-3284987C5A76}" dt="2022-02-04T14:57:11.055" v="1916" actId="478"/>
          <ac:picMkLst>
            <pc:docMk/>
            <pc:sldMk cId="0" sldId="261"/>
            <ac:picMk id="45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4:57:07.316" v="1906" actId="478"/>
          <ac:picMkLst>
            <pc:docMk/>
            <pc:sldMk cId="0" sldId="261"/>
            <ac:picMk id="54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4:57:08.439" v="1909" actId="478"/>
          <ac:picMkLst>
            <pc:docMk/>
            <pc:sldMk cId="0" sldId="261"/>
            <ac:picMk id="55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4:57:08.882" v="1910" actId="478"/>
          <ac:picMkLst>
            <pc:docMk/>
            <pc:sldMk cId="0" sldId="261"/>
            <ac:picMk id="56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4:57:06.052" v="1903" actId="478"/>
          <ac:picMkLst>
            <pc:docMk/>
            <pc:sldMk cId="0" sldId="261"/>
            <ac:picMk id="57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4:57:12.850" v="1919" actId="478"/>
          <ac:picMkLst>
            <pc:docMk/>
            <pc:sldMk cId="0" sldId="261"/>
            <ac:picMk id="58" creationId="{00000000-0000-0000-0000-000000000000}"/>
          </ac:picMkLst>
        </pc:picChg>
        <pc:picChg chg="mod">
          <ac:chgData name="choi heechang" userId="98f49914dec0260c" providerId="LiveId" clId="{AB98BD96-B9AD-4346-95F4-3284987C5A76}" dt="2022-02-04T15:30:16.381" v="3135"/>
          <ac:picMkLst>
            <pc:docMk/>
            <pc:sldMk cId="0" sldId="261"/>
            <ac:picMk id="59" creationId="{9DC931AC-A007-481A-A3E0-EDDF41D20C86}"/>
          </ac:picMkLst>
        </pc:picChg>
        <pc:picChg chg="mod">
          <ac:chgData name="choi heechang" userId="98f49914dec0260c" providerId="LiveId" clId="{AB98BD96-B9AD-4346-95F4-3284987C5A76}" dt="2022-02-04T15:30:16.381" v="3135"/>
          <ac:picMkLst>
            <pc:docMk/>
            <pc:sldMk cId="0" sldId="261"/>
            <ac:picMk id="62" creationId="{9DEA1140-20B1-4739-9C04-B71B40E19AF7}"/>
          </ac:picMkLst>
        </pc:picChg>
        <pc:picChg chg="del">
          <ac:chgData name="choi heechang" userId="98f49914dec0260c" providerId="LiveId" clId="{AB98BD96-B9AD-4346-95F4-3284987C5A76}" dt="2022-02-04T14:57:23.483" v="1924" actId="478"/>
          <ac:picMkLst>
            <pc:docMk/>
            <pc:sldMk cId="0" sldId="261"/>
            <ac:picMk id="63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5:18:23.424" v="3081" actId="478"/>
          <ac:picMkLst>
            <pc:docMk/>
            <pc:sldMk cId="0" sldId="261"/>
            <ac:picMk id="65" creationId="{00000000-0000-0000-0000-000000000000}"/>
          </ac:picMkLst>
        </pc:picChg>
      </pc:sldChg>
      <pc:sldChg chg="addSp delSp modSp mod">
        <pc:chgData name="choi heechang" userId="98f49914dec0260c" providerId="LiveId" clId="{AB98BD96-B9AD-4346-95F4-3284987C5A76}" dt="2022-02-07T13:29:39.078" v="4581" actId="692"/>
        <pc:sldMkLst>
          <pc:docMk/>
          <pc:sldMk cId="0" sldId="262"/>
        </pc:sldMkLst>
        <pc:spChg chg="add del mod">
          <ac:chgData name="choi heechang" userId="98f49914dec0260c" providerId="LiveId" clId="{AB98BD96-B9AD-4346-95F4-3284987C5A76}" dt="2022-02-07T13:22:13.289" v="4562" actId="478"/>
          <ac:spMkLst>
            <pc:docMk/>
            <pc:sldMk cId="0" sldId="262"/>
            <ac:spMk id="5" creationId="{690138A7-1813-4204-B0F2-6EA9C5690458}"/>
          </ac:spMkLst>
        </pc:spChg>
        <pc:spChg chg="add mod">
          <ac:chgData name="choi heechang" userId="98f49914dec0260c" providerId="LiveId" clId="{AB98BD96-B9AD-4346-95F4-3284987C5A76}" dt="2022-02-04T15:52:06.857" v="3239" actId="14100"/>
          <ac:spMkLst>
            <pc:docMk/>
            <pc:sldMk cId="0" sldId="262"/>
            <ac:spMk id="31" creationId="{2C2E832C-CA9B-4174-B350-BE745CDC54B8}"/>
          </ac:spMkLst>
        </pc:spChg>
        <pc:grpChg chg="del">
          <ac:chgData name="choi heechang" userId="98f49914dec0260c" providerId="LiveId" clId="{AB98BD96-B9AD-4346-95F4-3284987C5A76}" dt="2022-02-04T15:29:44.330" v="3131" actId="478"/>
          <ac:grpSpMkLst>
            <pc:docMk/>
            <pc:sldMk cId="0" sldId="262"/>
            <ac:grpSpMk id="1003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4T15:29:43.500" v="3130" actId="478"/>
          <ac:grpSpMkLst>
            <pc:docMk/>
            <pc:sldMk cId="0" sldId="262"/>
            <ac:grpSpMk id="1004" creationId="{00000000-0000-0000-0000-000000000000}"/>
          </ac:grpSpMkLst>
        </pc:grpChg>
        <pc:picChg chg="del">
          <ac:chgData name="choi heechang" userId="98f49914dec0260c" providerId="LiveId" clId="{AB98BD96-B9AD-4346-95F4-3284987C5A76}" dt="2022-02-04T15:29:39.732" v="3121" actId="478"/>
          <ac:picMkLst>
            <pc:docMk/>
            <pc:sldMk cId="0" sldId="262"/>
            <ac:picMk id="2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5:29:43.042" v="3129" actId="478"/>
          <ac:picMkLst>
            <pc:docMk/>
            <pc:sldMk cId="0" sldId="262"/>
            <ac:picMk id="3" creationId="{00000000-0000-0000-0000-000000000000}"/>
          </ac:picMkLst>
        </pc:picChg>
        <pc:picChg chg="add mod">
          <ac:chgData name="choi heechang" userId="98f49914dec0260c" providerId="LiveId" clId="{AB98BD96-B9AD-4346-95F4-3284987C5A76}" dt="2022-02-07T13:29:39.078" v="4581" actId="692"/>
          <ac:picMkLst>
            <pc:docMk/>
            <pc:sldMk cId="0" sldId="262"/>
            <ac:picMk id="3" creationId="{88E15C32-7BC9-4C16-89EF-79D0530E1C0C}"/>
          </ac:picMkLst>
        </pc:picChg>
        <pc:picChg chg="del">
          <ac:chgData name="choi heechang" userId="98f49914dec0260c" providerId="LiveId" clId="{AB98BD96-B9AD-4346-95F4-3284987C5A76}" dt="2022-02-04T15:29:40.681" v="3123" actId="478"/>
          <ac:picMkLst>
            <pc:docMk/>
            <pc:sldMk cId="0" sldId="262"/>
            <ac:picMk id="4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5:29:40.004" v="3122" actId="478"/>
          <ac:picMkLst>
            <pc:docMk/>
            <pc:sldMk cId="0" sldId="262"/>
            <ac:picMk id="12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5:29:41.428" v="3125" actId="478"/>
          <ac:picMkLst>
            <pc:docMk/>
            <pc:sldMk cId="0" sldId="262"/>
            <ac:picMk id="13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5:29:41.021" v="3124" actId="478"/>
          <ac:picMkLst>
            <pc:docMk/>
            <pc:sldMk cId="0" sldId="262"/>
            <ac:picMk id="14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5:29:42.205" v="3127" actId="478"/>
          <ac:picMkLst>
            <pc:docMk/>
            <pc:sldMk cId="0" sldId="262"/>
            <ac:picMk id="15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5:29:42.517" v="3128" actId="478"/>
          <ac:picMkLst>
            <pc:docMk/>
            <pc:sldMk cId="0" sldId="262"/>
            <ac:picMk id="16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5:29:41.886" v="3126" actId="478"/>
          <ac:picMkLst>
            <pc:docMk/>
            <pc:sldMk cId="0" sldId="262"/>
            <ac:picMk id="17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5:29:34.176" v="3106" actId="478"/>
          <ac:picMkLst>
            <pc:docMk/>
            <pc:sldMk cId="0" sldId="262"/>
            <ac:picMk id="21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5:32:51.991" v="3159" actId="478"/>
          <ac:picMkLst>
            <pc:docMk/>
            <pc:sldMk cId="0" sldId="262"/>
            <ac:picMk id="26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5:32:53.822" v="3163" actId="478"/>
          <ac:picMkLst>
            <pc:docMk/>
            <pc:sldMk cId="0" sldId="262"/>
            <ac:picMk id="27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5:32:53.397" v="3162" actId="478"/>
          <ac:picMkLst>
            <pc:docMk/>
            <pc:sldMk cId="0" sldId="262"/>
            <ac:picMk id="28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5:32:52.821" v="3161" actId="478"/>
          <ac:picMkLst>
            <pc:docMk/>
            <pc:sldMk cId="0" sldId="262"/>
            <ac:picMk id="29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5:32:52.414" v="3160" actId="478"/>
          <ac:picMkLst>
            <pc:docMk/>
            <pc:sldMk cId="0" sldId="262"/>
            <ac:picMk id="30" creationId="{00000000-0000-0000-0000-000000000000}"/>
          </ac:picMkLst>
        </pc:picChg>
      </pc:sldChg>
      <pc:sldChg chg="del">
        <pc:chgData name="choi heechang" userId="98f49914dec0260c" providerId="LiveId" clId="{AB98BD96-B9AD-4346-95F4-3284987C5A76}" dt="2022-02-06T09:03:37.946" v="3256" actId="2696"/>
        <pc:sldMkLst>
          <pc:docMk/>
          <pc:sldMk cId="0" sldId="263"/>
        </pc:sldMkLst>
      </pc:sldChg>
      <pc:sldChg chg="del">
        <pc:chgData name="choi heechang" userId="98f49914dec0260c" providerId="LiveId" clId="{AB98BD96-B9AD-4346-95F4-3284987C5A76}" dt="2022-02-06T09:03:39.836" v="3257" actId="2696"/>
        <pc:sldMkLst>
          <pc:docMk/>
          <pc:sldMk cId="0" sldId="264"/>
        </pc:sldMkLst>
      </pc:sldChg>
      <pc:sldChg chg="delSp new del mod setBg">
        <pc:chgData name="choi heechang" userId="98f49914dec0260c" providerId="LiveId" clId="{AB98BD96-B9AD-4346-95F4-3284987C5A76}" dt="2022-02-04T13:26:36.347" v="1747" actId="2696"/>
        <pc:sldMkLst>
          <pc:docMk/>
          <pc:sldMk cId="204694021" sldId="265"/>
        </pc:sldMkLst>
        <pc:spChg chg="del">
          <ac:chgData name="choi heechang" userId="98f49914dec0260c" providerId="LiveId" clId="{AB98BD96-B9AD-4346-95F4-3284987C5A76}" dt="2022-02-04T13:26:33.174" v="1745" actId="478"/>
          <ac:spMkLst>
            <pc:docMk/>
            <pc:sldMk cId="204694021" sldId="265"/>
            <ac:spMk id="2" creationId="{79577F24-ED14-40D0-9AA6-93F86388ADE4}"/>
          </ac:spMkLst>
        </pc:spChg>
        <pc:spChg chg="del">
          <ac:chgData name="choi heechang" userId="98f49914dec0260c" providerId="LiveId" clId="{AB98BD96-B9AD-4346-95F4-3284987C5A76}" dt="2022-02-04T13:26:34.305" v="1746" actId="478"/>
          <ac:spMkLst>
            <pc:docMk/>
            <pc:sldMk cId="204694021" sldId="265"/>
            <ac:spMk id="3" creationId="{C3CE861E-A3A7-46BD-9E70-2512BF62905B}"/>
          </ac:spMkLst>
        </pc:spChg>
      </pc:sldChg>
      <pc:sldChg chg="add del setBg">
        <pc:chgData name="choi heechang" userId="98f49914dec0260c" providerId="LiveId" clId="{AB98BD96-B9AD-4346-95F4-3284987C5A76}" dt="2022-02-04T13:26:02.568" v="1739"/>
        <pc:sldMkLst>
          <pc:docMk/>
          <pc:sldMk cId="2780099856" sldId="265"/>
        </pc:sldMkLst>
      </pc:sldChg>
      <pc:sldChg chg="addSp delSp modSp add mod setBg">
        <pc:chgData name="choi heechang" userId="98f49914dec0260c" providerId="LiveId" clId="{AB98BD96-B9AD-4346-95F4-3284987C5A76}" dt="2022-02-06T11:14:50.281" v="3960" actId="14100"/>
        <pc:sldMkLst>
          <pc:docMk/>
          <pc:sldMk cId="3501072373" sldId="265"/>
        </pc:sldMkLst>
        <pc:spChg chg="mod">
          <ac:chgData name="choi heechang" userId="98f49914dec0260c" providerId="LiveId" clId="{AB98BD96-B9AD-4346-95F4-3284987C5A76}" dt="2022-02-04T13:27:43.670" v="1805" actId="14100"/>
          <ac:spMkLst>
            <pc:docMk/>
            <pc:sldMk cId="3501072373" sldId="265"/>
            <ac:spMk id="2" creationId="{A33878E5-8451-46C6-A14C-1440A5133A7F}"/>
          </ac:spMkLst>
        </pc:spChg>
        <pc:spChg chg="add mod">
          <ac:chgData name="choi heechang" userId="98f49914dec0260c" providerId="LiveId" clId="{AB98BD96-B9AD-4346-95F4-3284987C5A76}" dt="2022-02-04T13:29:37.234" v="1875" actId="20577"/>
          <ac:spMkLst>
            <pc:docMk/>
            <pc:sldMk cId="3501072373" sldId="265"/>
            <ac:spMk id="15" creationId="{40E7EAB9-A539-4495-B64D-0491FE45A169}"/>
          </ac:spMkLst>
        </pc:spChg>
        <pc:spChg chg="mod">
          <ac:chgData name="choi heechang" userId="98f49914dec0260c" providerId="LiveId" clId="{AB98BD96-B9AD-4346-95F4-3284987C5A76}" dt="2022-02-06T11:14:50.281" v="3960" actId="14100"/>
          <ac:spMkLst>
            <pc:docMk/>
            <pc:sldMk cId="3501072373" sldId="265"/>
            <ac:spMk id="58" creationId="{1378DE4A-A020-40A1-A725-D0A7A67DF94E}"/>
          </ac:spMkLst>
        </pc:spChg>
        <pc:spChg chg="mod">
          <ac:chgData name="choi heechang" userId="98f49914dec0260c" providerId="LiveId" clId="{AB98BD96-B9AD-4346-95F4-3284987C5A76}" dt="2022-02-04T13:29:24.868" v="1836" actId="1076"/>
          <ac:spMkLst>
            <pc:docMk/>
            <pc:sldMk cId="3501072373" sldId="265"/>
            <ac:spMk id="60" creationId="{B93BDDEF-9B3A-48A2-AD25-BCDBD461A0B7}"/>
          </ac:spMkLst>
        </pc:spChg>
        <pc:spChg chg="del">
          <ac:chgData name="choi heechang" userId="98f49914dec0260c" providerId="LiveId" clId="{AB98BD96-B9AD-4346-95F4-3284987C5A76}" dt="2022-02-04T13:27:22.941" v="1797" actId="478"/>
          <ac:spMkLst>
            <pc:docMk/>
            <pc:sldMk cId="3501072373" sldId="265"/>
            <ac:spMk id="64" creationId="{539762DE-03F6-45B9-AD9F-58413B0BC32E}"/>
          </ac:spMkLst>
        </pc:spChg>
        <pc:grpChg chg="add mod">
          <ac:chgData name="choi heechang" userId="98f49914dec0260c" providerId="LiveId" clId="{AB98BD96-B9AD-4346-95F4-3284987C5A76}" dt="2022-02-04T15:29:53.712" v="3132" actId="14100"/>
          <ac:grpSpMkLst>
            <pc:docMk/>
            <pc:sldMk cId="3501072373" sldId="265"/>
            <ac:grpSpMk id="16" creationId="{59033128-A8BD-4E23-BA1B-A298644E5B7F}"/>
          </ac:grpSpMkLst>
        </pc:grpChg>
        <pc:grpChg chg="del">
          <ac:chgData name="choi heechang" userId="98f49914dec0260c" providerId="LiveId" clId="{AB98BD96-B9AD-4346-95F4-3284987C5A76}" dt="2022-02-04T15:00:16.294" v="1970" actId="478"/>
          <ac:grpSpMkLst>
            <pc:docMk/>
            <pc:sldMk cId="3501072373" sldId="265"/>
            <ac:grpSpMk id="1017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4T15:00:15.704" v="1969" actId="478"/>
          <ac:grpSpMkLst>
            <pc:docMk/>
            <pc:sldMk cId="3501072373" sldId="265"/>
            <ac:grpSpMk id="1018" creationId="{00000000-0000-0000-0000-000000000000}"/>
          </ac:grpSpMkLst>
        </pc:grpChg>
        <pc:picChg chg="mod">
          <ac:chgData name="choi heechang" userId="98f49914dec0260c" providerId="LiveId" clId="{AB98BD96-B9AD-4346-95F4-3284987C5A76}" dt="2022-02-04T15:00:17.056" v="1971"/>
          <ac:picMkLst>
            <pc:docMk/>
            <pc:sldMk cId="3501072373" sldId="265"/>
            <ac:picMk id="17" creationId="{8E22A271-2BCB-424C-A8CD-17D0118593E7}"/>
          </ac:picMkLst>
        </pc:picChg>
        <pc:picChg chg="mod">
          <ac:chgData name="choi heechang" userId="98f49914dec0260c" providerId="LiveId" clId="{AB98BD96-B9AD-4346-95F4-3284987C5A76}" dt="2022-02-04T15:00:17.056" v="1971"/>
          <ac:picMkLst>
            <pc:docMk/>
            <pc:sldMk cId="3501072373" sldId="265"/>
            <ac:picMk id="18" creationId="{E7D9CC65-DF0A-4767-85D2-CB1BB02B4D09}"/>
          </ac:picMkLst>
        </pc:picChg>
      </pc:sldChg>
      <pc:sldChg chg="add del setBg">
        <pc:chgData name="choi heechang" userId="98f49914dec0260c" providerId="LiveId" clId="{AB98BD96-B9AD-4346-95F4-3284987C5A76}" dt="2022-02-04T13:26:42.752" v="1750" actId="47"/>
        <pc:sldMkLst>
          <pc:docMk/>
          <pc:sldMk cId="3862021542" sldId="265"/>
        </pc:sldMkLst>
      </pc:sldChg>
      <pc:sldChg chg="new del">
        <pc:chgData name="choi heechang" userId="98f49914dec0260c" providerId="LiveId" clId="{AB98BD96-B9AD-4346-95F4-3284987C5A76}" dt="2022-02-04T13:25:55.990" v="1737" actId="47"/>
        <pc:sldMkLst>
          <pc:docMk/>
          <pc:sldMk cId="4191455469" sldId="265"/>
        </pc:sldMkLst>
      </pc:sldChg>
      <pc:sldChg chg="add del setBg">
        <pc:chgData name="choi heechang" userId="98f49914dec0260c" providerId="LiveId" clId="{AB98BD96-B9AD-4346-95F4-3284987C5A76}" dt="2022-02-04T13:25:54.354" v="1736" actId="47"/>
        <pc:sldMkLst>
          <pc:docMk/>
          <pc:sldMk cId="797292738" sldId="266"/>
        </pc:sldMkLst>
      </pc:sldChg>
      <pc:sldChg chg="add del setBg">
        <pc:chgData name="choi heechang" userId="98f49914dec0260c" providerId="LiveId" clId="{AB98BD96-B9AD-4346-95F4-3284987C5A76}" dt="2022-02-04T13:26:45.314" v="1751" actId="47"/>
        <pc:sldMkLst>
          <pc:docMk/>
          <pc:sldMk cId="3035116019" sldId="266"/>
        </pc:sldMkLst>
      </pc:sldChg>
      <pc:sldChg chg="addSp delSp modSp add mod setBg">
        <pc:chgData name="choi heechang" userId="98f49914dec0260c" providerId="LiveId" clId="{AB98BD96-B9AD-4346-95F4-3284987C5A76}" dt="2022-02-06T11:05:26.343" v="3941"/>
        <pc:sldMkLst>
          <pc:docMk/>
          <pc:sldMk cId="4207114859" sldId="266"/>
        </pc:sldMkLst>
        <pc:spChg chg="del mod">
          <ac:chgData name="choi heechang" userId="98f49914dec0260c" providerId="LiveId" clId="{AB98BD96-B9AD-4346-95F4-3284987C5A76}" dt="2022-02-06T09:04:16.594" v="3292" actId="478"/>
          <ac:spMkLst>
            <pc:docMk/>
            <pc:sldMk cId="4207114859" sldId="266"/>
            <ac:spMk id="5" creationId="{690138A7-1813-4204-B0F2-6EA9C5690458}"/>
          </ac:spMkLst>
        </pc:spChg>
        <pc:spChg chg="add mod">
          <ac:chgData name="choi heechang" userId="98f49914dec0260c" providerId="LiveId" clId="{AB98BD96-B9AD-4346-95F4-3284987C5A76}" dt="2022-02-06T09:04:13.528" v="3290" actId="20577"/>
          <ac:spMkLst>
            <pc:docMk/>
            <pc:sldMk cId="4207114859" sldId="266"/>
            <ac:spMk id="11" creationId="{02619B9E-95FA-4745-96BD-91FA154EC0A9}"/>
          </ac:spMkLst>
        </pc:spChg>
        <pc:spChg chg="mod">
          <ac:chgData name="choi heechang" userId="98f49914dec0260c" providerId="LiveId" clId="{AB98BD96-B9AD-4346-95F4-3284987C5A76}" dt="2022-02-06T11:05:26.343" v="3941"/>
          <ac:spMkLst>
            <pc:docMk/>
            <pc:sldMk cId="4207114859" sldId="266"/>
            <ac:spMk id="23" creationId="{7F03B5A7-F05B-45FE-9EF2-08DF7C312274}"/>
          </ac:spMkLst>
        </pc:spChg>
        <pc:spChg chg="mod">
          <ac:chgData name="choi heechang" userId="98f49914dec0260c" providerId="LiveId" clId="{AB98BD96-B9AD-4346-95F4-3284987C5A76}" dt="2022-02-06T11:05:26.343" v="3941"/>
          <ac:spMkLst>
            <pc:docMk/>
            <pc:sldMk cId="4207114859" sldId="266"/>
            <ac:spMk id="24" creationId="{525783A1-4EBA-4C4D-A23C-93F45F06E2E8}"/>
          </ac:spMkLst>
        </pc:spChg>
        <pc:spChg chg="mod">
          <ac:chgData name="choi heechang" userId="98f49914dec0260c" providerId="LiveId" clId="{AB98BD96-B9AD-4346-95F4-3284987C5A76}" dt="2022-02-06T09:33:08.361" v="3383"/>
          <ac:spMkLst>
            <pc:docMk/>
            <pc:sldMk cId="4207114859" sldId="266"/>
            <ac:spMk id="24" creationId="{F742B002-F2D6-4FFD-8735-1513ACD3D6F5}"/>
          </ac:spMkLst>
        </pc:spChg>
        <pc:spChg chg="mod topLvl">
          <ac:chgData name="choi heechang" userId="98f49914dec0260c" providerId="LiveId" clId="{AB98BD96-B9AD-4346-95F4-3284987C5A76}" dt="2022-02-06T09:35:20.203" v="3420" actId="207"/>
          <ac:spMkLst>
            <pc:docMk/>
            <pc:sldMk cId="4207114859" sldId="266"/>
            <ac:spMk id="27" creationId="{3B1ADC86-1947-4251-880A-D0050485FCCB}"/>
          </ac:spMkLst>
        </pc:spChg>
        <pc:spChg chg="add mod">
          <ac:chgData name="choi heechang" userId="98f49914dec0260c" providerId="LiveId" clId="{AB98BD96-B9AD-4346-95F4-3284987C5A76}" dt="2022-02-06T09:40:32.899" v="3645" actId="1076"/>
          <ac:spMkLst>
            <pc:docMk/>
            <pc:sldMk cId="4207114859" sldId="266"/>
            <ac:spMk id="29" creationId="{C60749D2-0F22-43BB-838B-A793FE8FC39A}"/>
          </ac:spMkLst>
        </pc:spChg>
        <pc:spChg chg="del">
          <ac:chgData name="choi heechang" userId="98f49914dec0260c" providerId="LiveId" clId="{AB98BD96-B9AD-4346-95F4-3284987C5A76}" dt="2022-02-06T09:04:07.095" v="3260" actId="478"/>
          <ac:spMkLst>
            <pc:docMk/>
            <pc:sldMk cId="4207114859" sldId="266"/>
            <ac:spMk id="31" creationId="{2C2E832C-CA9B-4174-B350-BE745CDC54B8}"/>
          </ac:spMkLst>
        </pc:spChg>
        <pc:spChg chg="mod">
          <ac:chgData name="choi heechang" userId="98f49914dec0260c" providerId="LiveId" clId="{AB98BD96-B9AD-4346-95F4-3284987C5A76}" dt="2022-02-06T09:35:27.087" v="3421"/>
          <ac:spMkLst>
            <pc:docMk/>
            <pc:sldMk cId="4207114859" sldId="266"/>
            <ac:spMk id="34" creationId="{F6CEFBB3-822E-4913-9653-BBC5F4CD9188}"/>
          </ac:spMkLst>
        </pc:spChg>
        <pc:spChg chg="mod topLvl">
          <ac:chgData name="choi heechang" userId="98f49914dec0260c" providerId="LiveId" clId="{AB98BD96-B9AD-4346-95F4-3284987C5A76}" dt="2022-02-06T09:35:41.692" v="3427" actId="14100"/>
          <ac:spMkLst>
            <pc:docMk/>
            <pc:sldMk cId="4207114859" sldId="266"/>
            <ac:spMk id="36" creationId="{2BAF9810-9FDB-4AF1-9C18-CE61BF3F1863}"/>
          </ac:spMkLst>
        </pc:spChg>
        <pc:spChg chg="add mod">
          <ac:chgData name="choi heechang" userId="98f49914dec0260c" providerId="LiveId" clId="{AB98BD96-B9AD-4346-95F4-3284987C5A76}" dt="2022-02-06T09:40:51.668" v="3661" actId="20577"/>
          <ac:spMkLst>
            <pc:docMk/>
            <pc:sldMk cId="4207114859" sldId="266"/>
            <ac:spMk id="39" creationId="{C0E8EE10-96F7-4CB3-A613-ABC246E50F68}"/>
          </ac:spMkLst>
        </pc:spChg>
        <pc:spChg chg="add mod">
          <ac:chgData name="choi heechang" userId="98f49914dec0260c" providerId="LiveId" clId="{AB98BD96-B9AD-4346-95F4-3284987C5A76}" dt="2022-02-06T09:41:03.117" v="3677" actId="20577"/>
          <ac:spMkLst>
            <pc:docMk/>
            <pc:sldMk cId="4207114859" sldId="266"/>
            <ac:spMk id="40" creationId="{BB037A47-522E-481B-9F86-2DDE46F4046E}"/>
          </ac:spMkLst>
        </pc:spChg>
        <pc:grpChg chg="add mod">
          <ac:chgData name="choi heechang" userId="98f49914dec0260c" providerId="LiveId" clId="{AB98BD96-B9AD-4346-95F4-3284987C5A76}" dt="2022-02-06T09:34:52.681" v="3416" actId="164"/>
          <ac:grpSpMkLst>
            <pc:docMk/>
            <pc:sldMk cId="4207114859" sldId="266"/>
            <ac:grpSpMk id="20" creationId="{A25AC142-D730-4584-86E7-8CA6B1FB206D}"/>
          </ac:grpSpMkLst>
        </pc:grpChg>
        <pc:grpChg chg="add mod">
          <ac:chgData name="choi heechang" userId="98f49914dec0260c" providerId="LiveId" clId="{AB98BD96-B9AD-4346-95F4-3284987C5A76}" dt="2022-02-06T11:05:26.343" v="3941"/>
          <ac:grpSpMkLst>
            <pc:docMk/>
            <pc:sldMk cId="4207114859" sldId="266"/>
            <ac:grpSpMk id="21" creationId="{809658EE-ED28-4F7C-8C16-96DA72F31538}"/>
          </ac:grpSpMkLst>
        </pc:grpChg>
        <pc:grpChg chg="add del mod">
          <ac:chgData name="choi heechang" userId="98f49914dec0260c" providerId="LiveId" clId="{AB98BD96-B9AD-4346-95F4-3284987C5A76}" dt="2022-02-06T09:35:29.276" v="3422" actId="478"/>
          <ac:grpSpMkLst>
            <pc:docMk/>
            <pc:sldMk cId="4207114859" sldId="266"/>
            <ac:grpSpMk id="21" creationId="{9AD21378-9CCF-4D7A-A7FC-718F88BD5812}"/>
          </ac:grpSpMkLst>
        </pc:grpChg>
        <pc:grpChg chg="add del mod">
          <ac:chgData name="choi heechang" userId="98f49914dec0260c" providerId="LiveId" clId="{AB98BD96-B9AD-4346-95F4-3284987C5A76}" dt="2022-02-06T09:34:17.041" v="3407" actId="165"/>
          <ac:grpSpMkLst>
            <pc:docMk/>
            <pc:sldMk cId="4207114859" sldId="266"/>
            <ac:grpSpMk id="25" creationId="{BC5AF979-C38C-4C32-BCE0-A3FBEA6BBC82}"/>
          </ac:grpSpMkLst>
        </pc:grpChg>
        <pc:grpChg chg="add del mod">
          <ac:chgData name="choi heechang" userId="98f49914dec0260c" providerId="LiveId" clId="{AB98BD96-B9AD-4346-95F4-3284987C5A76}" dt="2022-02-06T09:35:29.649" v="3423" actId="478"/>
          <ac:grpSpMkLst>
            <pc:docMk/>
            <pc:sldMk cId="4207114859" sldId="266"/>
            <ac:grpSpMk id="32" creationId="{C23DB776-1D5A-4985-BF1A-8D523480E3CC}"/>
          </ac:grpSpMkLst>
        </pc:grpChg>
        <pc:grpChg chg="add del mod">
          <ac:chgData name="choi heechang" userId="98f49914dec0260c" providerId="LiveId" clId="{AB98BD96-B9AD-4346-95F4-3284987C5A76}" dt="2022-02-06T09:35:38.098" v="3426" actId="165"/>
          <ac:grpSpMkLst>
            <pc:docMk/>
            <pc:sldMk cId="4207114859" sldId="266"/>
            <ac:grpSpMk id="35" creationId="{8E8460DE-58BA-4E9D-A2CD-1A7DCFDE665F}"/>
          </ac:grpSpMkLst>
        </pc:grpChg>
        <pc:picChg chg="add del mod">
          <ac:chgData name="choi heechang" userId="98f49914dec0260c" providerId="LiveId" clId="{AB98BD96-B9AD-4346-95F4-3284987C5A76}" dt="2022-02-06T09:05:09.656" v="3302" actId="478"/>
          <ac:picMkLst>
            <pc:docMk/>
            <pc:sldMk cId="4207114859" sldId="266"/>
            <ac:picMk id="3" creationId="{394B8A89-29D5-4A5B-84E8-A81DBDDCDA75}"/>
          </ac:picMkLst>
        </pc:picChg>
        <pc:picChg chg="add del mod">
          <ac:chgData name="choi heechang" userId="98f49914dec0260c" providerId="LiveId" clId="{AB98BD96-B9AD-4346-95F4-3284987C5A76}" dt="2022-02-06T09:05:08.944" v="3301" actId="478"/>
          <ac:picMkLst>
            <pc:docMk/>
            <pc:sldMk cId="4207114859" sldId="266"/>
            <ac:picMk id="8" creationId="{88BC3AA9-2174-4786-B787-72EF667B684E}"/>
          </ac:picMkLst>
        </pc:picChg>
        <pc:picChg chg="add mod">
          <ac:chgData name="choi heechang" userId="98f49914dec0260c" providerId="LiveId" clId="{AB98BD96-B9AD-4346-95F4-3284987C5A76}" dt="2022-02-06T09:28:18.404" v="3337" actId="1076"/>
          <ac:picMkLst>
            <pc:docMk/>
            <pc:sldMk cId="4207114859" sldId="266"/>
            <ac:picMk id="12" creationId="{58BEB642-9222-40EA-A15D-795D4A322B22}"/>
          </ac:picMkLst>
        </pc:picChg>
        <pc:picChg chg="add mod">
          <ac:chgData name="choi heechang" userId="98f49914dec0260c" providerId="LiveId" clId="{AB98BD96-B9AD-4346-95F4-3284987C5A76}" dt="2022-02-06T09:28:18.404" v="3337" actId="1076"/>
          <ac:picMkLst>
            <pc:docMk/>
            <pc:sldMk cId="4207114859" sldId="266"/>
            <ac:picMk id="14" creationId="{E5A7921D-361D-4266-A43F-0226392B7A22}"/>
          </ac:picMkLst>
        </pc:picChg>
        <pc:picChg chg="add mod">
          <ac:chgData name="choi heechang" userId="98f49914dec0260c" providerId="LiveId" clId="{AB98BD96-B9AD-4346-95F4-3284987C5A76}" dt="2022-02-06T09:28:18.404" v="3337" actId="1076"/>
          <ac:picMkLst>
            <pc:docMk/>
            <pc:sldMk cId="4207114859" sldId="266"/>
            <ac:picMk id="16" creationId="{1EBA06A3-076F-4718-9C95-A36CB611D5C0}"/>
          </ac:picMkLst>
        </pc:picChg>
        <pc:cxnChg chg="add mod">
          <ac:chgData name="choi heechang" userId="98f49914dec0260c" providerId="LiveId" clId="{AB98BD96-B9AD-4346-95F4-3284987C5A76}" dt="2022-02-06T09:35:08.960" v="3417" actId="692"/>
          <ac:cxnSpMkLst>
            <pc:docMk/>
            <pc:sldMk cId="4207114859" sldId="266"/>
            <ac:cxnSpMk id="19" creationId="{E68FCFAC-B85B-4718-A524-D1A667896CB2}"/>
          </ac:cxnSpMkLst>
        </pc:cxnChg>
        <pc:cxnChg chg="mod">
          <ac:chgData name="choi heechang" userId="98f49914dec0260c" providerId="LiveId" clId="{AB98BD96-B9AD-4346-95F4-3284987C5A76}" dt="2022-02-06T09:33:08.361" v="3383"/>
          <ac:cxnSpMkLst>
            <pc:docMk/>
            <pc:sldMk cId="4207114859" sldId="266"/>
            <ac:cxnSpMk id="23" creationId="{640E40BC-E5B5-414B-A2F3-3580A0CA9BEA}"/>
          </ac:cxnSpMkLst>
        </pc:cxnChg>
        <pc:cxnChg chg="del mod topLvl">
          <ac:chgData name="choi heechang" userId="98f49914dec0260c" providerId="LiveId" clId="{AB98BD96-B9AD-4346-95F4-3284987C5A76}" dt="2022-02-06T09:34:34.292" v="3413" actId="478"/>
          <ac:cxnSpMkLst>
            <pc:docMk/>
            <pc:sldMk cId="4207114859" sldId="266"/>
            <ac:cxnSpMk id="26" creationId="{BE8C00AB-E9AF-4365-8DBF-60F770BC31FB}"/>
          </ac:cxnSpMkLst>
        </pc:cxnChg>
        <pc:cxnChg chg="mod">
          <ac:chgData name="choi heechang" userId="98f49914dec0260c" providerId="LiveId" clId="{AB98BD96-B9AD-4346-95F4-3284987C5A76}" dt="2022-02-06T09:35:27.087" v="3421"/>
          <ac:cxnSpMkLst>
            <pc:docMk/>
            <pc:sldMk cId="4207114859" sldId="266"/>
            <ac:cxnSpMk id="33" creationId="{C7C51381-963E-4C0B-B949-EBFC887CE18E}"/>
          </ac:cxnSpMkLst>
        </pc:cxnChg>
        <pc:cxnChg chg="mod topLvl">
          <ac:chgData name="choi heechang" userId="98f49914dec0260c" providerId="LiveId" clId="{AB98BD96-B9AD-4346-95F4-3284987C5A76}" dt="2022-02-06T09:35:41.692" v="3427" actId="14100"/>
          <ac:cxnSpMkLst>
            <pc:docMk/>
            <pc:sldMk cId="4207114859" sldId="266"/>
            <ac:cxnSpMk id="37" creationId="{2D19E9FC-9A2D-49FC-B3AF-533512558DCD}"/>
          </ac:cxnSpMkLst>
        </pc:cxnChg>
      </pc:sldChg>
      <pc:sldChg chg="addSp delSp modSp add mod setBg">
        <pc:chgData name="choi heechang" userId="98f49914dec0260c" providerId="LiveId" clId="{AB98BD96-B9AD-4346-95F4-3284987C5A76}" dt="2022-02-06T11:55:49.828" v="4079" actId="14100"/>
        <pc:sldMkLst>
          <pc:docMk/>
          <pc:sldMk cId="306165365" sldId="267"/>
        </pc:sldMkLst>
        <pc:spChg chg="mod">
          <ac:chgData name="choi heechang" userId="98f49914dec0260c" providerId="LiveId" clId="{AB98BD96-B9AD-4346-95F4-3284987C5A76}" dt="2022-02-06T11:05:21.537" v="3939" actId="1076"/>
          <ac:spMkLst>
            <pc:docMk/>
            <pc:sldMk cId="306165365" sldId="267"/>
            <ac:spMk id="11" creationId="{02619B9E-95FA-4745-96BD-91FA154EC0A9}"/>
          </ac:spMkLst>
        </pc:spChg>
        <pc:spChg chg="add del mod topLvl">
          <ac:chgData name="choi heechang" userId="98f49914dec0260c" providerId="LiveId" clId="{AB98BD96-B9AD-4346-95F4-3284987C5A76}" dt="2022-02-06T09:36:12.838" v="3436" actId="478"/>
          <ac:spMkLst>
            <pc:docMk/>
            <pc:sldMk cId="306165365" sldId="267"/>
            <ac:spMk id="13" creationId="{7DA86CB2-9BC8-403B-B56C-0FAD767B3397}"/>
          </ac:spMkLst>
        </pc:spChg>
        <pc:spChg chg="add mod topLvl">
          <ac:chgData name="choi heechang" userId="98f49914dec0260c" providerId="LiveId" clId="{AB98BD96-B9AD-4346-95F4-3284987C5A76}" dt="2022-02-06T11:52:50.641" v="4028" actId="14100"/>
          <ac:spMkLst>
            <pc:docMk/>
            <pc:sldMk cId="306165365" sldId="267"/>
            <ac:spMk id="23" creationId="{8F4A09D8-84E5-4D69-B944-36E444FA533A}"/>
          </ac:spMkLst>
        </pc:spChg>
        <pc:spChg chg="add mod topLvl">
          <ac:chgData name="choi heechang" userId="98f49914dec0260c" providerId="LiveId" clId="{AB98BD96-B9AD-4346-95F4-3284987C5A76}" dt="2022-02-06T11:52:50.641" v="4028" actId="14100"/>
          <ac:spMkLst>
            <pc:docMk/>
            <pc:sldMk cId="306165365" sldId="267"/>
            <ac:spMk id="26" creationId="{3874AA41-779C-4046-8A9C-3504F3B085E4}"/>
          </ac:spMkLst>
        </pc:spChg>
        <pc:spChg chg="add mod">
          <ac:chgData name="choi heechang" userId="98f49914dec0260c" providerId="LiveId" clId="{AB98BD96-B9AD-4346-95F4-3284987C5A76}" dt="2022-02-06T09:39:52.827" v="3627" actId="164"/>
          <ac:spMkLst>
            <pc:docMk/>
            <pc:sldMk cId="306165365" sldId="267"/>
            <ac:spMk id="29" creationId="{188ECA0D-12A3-4536-ABB8-5FEB9997B71C}"/>
          </ac:spMkLst>
        </pc:spChg>
        <pc:spChg chg="add mod">
          <ac:chgData name="choi heechang" userId="98f49914dec0260c" providerId="LiveId" clId="{AB98BD96-B9AD-4346-95F4-3284987C5A76}" dt="2022-02-06T11:55:02.143" v="4052" actId="1076"/>
          <ac:spMkLst>
            <pc:docMk/>
            <pc:sldMk cId="306165365" sldId="267"/>
            <ac:spMk id="29" creationId="{E5349CF6-D1BB-4739-98C6-4763BC8234A8}"/>
          </ac:spMkLst>
        </pc:spChg>
        <pc:spChg chg="add mod">
          <ac:chgData name="choi heechang" userId="98f49914dec0260c" providerId="LiveId" clId="{AB98BD96-B9AD-4346-95F4-3284987C5A76}" dt="2022-02-06T09:39:52.827" v="3627" actId="164"/>
          <ac:spMkLst>
            <pc:docMk/>
            <pc:sldMk cId="306165365" sldId="267"/>
            <ac:spMk id="31" creationId="{03B35F03-EF68-4991-AB35-BD738B89B296}"/>
          </ac:spMkLst>
        </pc:spChg>
        <pc:spChg chg="add mod">
          <ac:chgData name="choi heechang" userId="98f49914dec0260c" providerId="LiveId" clId="{AB98BD96-B9AD-4346-95F4-3284987C5A76}" dt="2022-02-06T11:55:46.991" v="4078" actId="1076"/>
          <ac:spMkLst>
            <pc:docMk/>
            <pc:sldMk cId="306165365" sldId="267"/>
            <ac:spMk id="32" creationId="{24C090A6-961A-4D70-AB26-3BDE3FE1DC71}"/>
          </ac:spMkLst>
        </pc:spChg>
        <pc:spChg chg="add mod">
          <ac:chgData name="choi heechang" userId="98f49914dec0260c" providerId="LiveId" clId="{AB98BD96-B9AD-4346-95F4-3284987C5A76}" dt="2022-02-06T09:41:52.175" v="3748" actId="14100"/>
          <ac:spMkLst>
            <pc:docMk/>
            <pc:sldMk cId="306165365" sldId="267"/>
            <ac:spMk id="34" creationId="{4C4105C7-3F63-48FE-BFA7-EFF46DA15809}"/>
          </ac:spMkLst>
        </pc:spChg>
        <pc:spChg chg="add mod">
          <ac:chgData name="choi heechang" userId="98f49914dec0260c" providerId="LiveId" clId="{AB98BD96-B9AD-4346-95F4-3284987C5A76}" dt="2022-02-06T11:54:37.042" v="4046" actId="1076"/>
          <ac:spMkLst>
            <pc:docMk/>
            <pc:sldMk cId="306165365" sldId="267"/>
            <ac:spMk id="35" creationId="{1404CE9B-0406-4334-84F3-9D1ACA54622A}"/>
          </ac:spMkLst>
        </pc:spChg>
        <pc:spChg chg="add mod">
          <ac:chgData name="choi heechang" userId="98f49914dec0260c" providerId="LiveId" clId="{AB98BD96-B9AD-4346-95F4-3284987C5A76}" dt="2022-02-06T09:41:34.576" v="3725"/>
          <ac:spMkLst>
            <pc:docMk/>
            <pc:sldMk cId="306165365" sldId="267"/>
            <ac:spMk id="36" creationId="{D53A0DC9-8255-4189-B512-AFBC636D7227}"/>
          </ac:spMkLst>
        </pc:spChg>
        <pc:grpChg chg="add del mod ord">
          <ac:chgData name="choi heechang" userId="98f49914dec0260c" providerId="LiveId" clId="{AB98BD96-B9AD-4346-95F4-3284987C5A76}" dt="2022-02-06T09:36:12.838" v="3436" actId="478"/>
          <ac:grpSpMkLst>
            <pc:docMk/>
            <pc:sldMk cId="306165365" sldId="267"/>
            <ac:grpSpMk id="15" creationId="{9B414FBD-499C-413A-B644-2A31E2E1329A}"/>
          </ac:grpSpMkLst>
        </pc:grpChg>
        <pc:grpChg chg="add del mod">
          <ac:chgData name="choi heechang" userId="98f49914dec0260c" providerId="LiveId" clId="{AB98BD96-B9AD-4346-95F4-3284987C5A76}" dt="2022-02-06T11:52:44.952" v="4026" actId="165"/>
          <ac:grpSpMkLst>
            <pc:docMk/>
            <pc:sldMk cId="306165365" sldId="267"/>
            <ac:grpSpMk id="28" creationId="{62DBF137-6336-4E59-8DEC-B6CDA38D8692}"/>
          </ac:grpSpMkLst>
        </pc:grpChg>
        <pc:grpChg chg="add del mod">
          <ac:chgData name="choi heechang" userId="98f49914dec0260c" providerId="LiveId" clId="{AB98BD96-B9AD-4346-95F4-3284987C5A76}" dt="2022-02-06T11:05:24.786" v="3940" actId="21"/>
          <ac:grpSpMkLst>
            <pc:docMk/>
            <pc:sldMk cId="306165365" sldId="267"/>
            <ac:grpSpMk id="30" creationId="{45DF8E8C-E9A4-4BFD-A802-21BE31F4F1FB}"/>
          </ac:grpSpMkLst>
        </pc:grpChg>
        <pc:picChg chg="add del mod">
          <ac:chgData name="choi heechang" userId="98f49914dec0260c" providerId="LiveId" clId="{AB98BD96-B9AD-4346-95F4-3284987C5A76}" dt="2022-02-06T11:51:46.662" v="3975" actId="478"/>
          <ac:picMkLst>
            <pc:docMk/>
            <pc:sldMk cId="306165365" sldId="267"/>
            <ac:picMk id="3" creationId="{4369D3BE-6C9A-403C-8019-D99AD8BB00E3}"/>
          </ac:picMkLst>
        </pc:picChg>
        <pc:picChg chg="add mod ord">
          <ac:chgData name="choi heechang" userId="98f49914dec0260c" providerId="LiveId" clId="{AB98BD96-B9AD-4346-95F4-3284987C5A76}" dt="2022-02-06T11:52:11.029" v="3980" actId="167"/>
          <ac:picMkLst>
            <pc:docMk/>
            <pc:sldMk cId="306165365" sldId="267"/>
            <ac:picMk id="4" creationId="{EA9B82FF-D188-4E8A-A902-24E80196EAAC}"/>
          </ac:picMkLst>
        </pc:picChg>
        <pc:picChg chg="add mod topLvl">
          <ac:chgData name="choi heechang" userId="98f49914dec0260c" providerId="LiveId" clId="{AB98BD96-B9AD-4346-95F4-3284987C5A76}" dt="2022-02-06T11:54:40.318" v="4047" actId="1076"/>
          <ac:picMkLst>
            <pc:docMk/>
            <pc:sldMk cId="306165365" sldId="267"/>
            <ac:picMk id="5" creationId="{7337CD64-725F-4C25-A4F4-0B1BA6D8E689}"/>
          </ac:picMkLst>
        </pc:picChg>
        <pc:picChg chg="del">
          <ac:chgData name="choi heechang" userId="98f49914dec0260c" providerId="LiveId" clId="{AB98BD96-B9AD-4346-95F4-3284987C5A76}" dt="2022-02-06T09:28:30.429" v="3340" actId="478"/>
          <ac:picMkLst>
            <pc:docMk/>
            <pc:sldMk cId="306165365" sldId="267"/>
            <ac:picMk id="12" creationId="{58BEB642-9222-40EA-A15D-795D4A322B22}"/>
          </ac:picMkLst>
        </pc:picChg>
        <pc:picChg chg="del">
          <ac:chgData name="choi heechang" userId="98f49914dec0260c" providerId="LiveId" clId="{AB98BD96-B9AD-4346-95F4-3284987C5A76}" dt="2022-02-06T09:28:30.429" v="3340" actId="478"/>
          <ac:picMkLst>
            <pc:docMk/>
            <pc:sldMk cId="306165365" sldId="267"/>
            <ac:picMk id="14" creationId="{E5A7921D-361D-4266-A43F-0226392B7A22}"/>
          </ac:picMkLst>
        </pc:picChg>
        <pc:picChg chg="add mod">
          <ac:chgData name="choi heechang" userId="98f49914dec0260c" providerId="LiveId" clId="{AB98BD96-B9AD-4346-95F4-3284987C5A76}" dt="2022-02-06T11:54:47.571" v="4050" actId="1076"/>
          <ac:picMkLst>
            <pc:docMk/>
            <pc:sldMk cId="306165365" sldId="267"/>
            <ac:picMk id="15" creationId="{D774895B-70DA-4B44-BB30-C9BBB556666D}"/>
          </ac:picMkLst>
        </pc:picChg>
        <pc:picChg chg="del">
          <ac:chgData name="choi heechang" userId="98f49914dec0260c" providerId="LiveId" clId="{AB98BD96-B9AD-4346-95F4-3284987C5A76}" dt="2022-02-06T09:28:30.429" v="3340" actId="478"/>
          <ac:picMkLst>
            <pc:docMk/>
            <pc:sldMk cId="306165365" sldId="267"/>
            <ac:picMk id="16" creationId="{1EBA06A3-076F-4718-9C95-A36CB611D5C0}"/>
          </ac:picMkLst>
        </pc:picChg>
        <pc:picChg chg="add mod topLvl">
          <ac:chgData name="choi heechang" userId="98f49914dec0260c" providerId="LiveId" clId="{AB98BD96-B9AD-4346-95F4-3284987C5A76}" dt="2022-02-06T11:52:50.641" v="4028" actId="14100"/>
          <ac:picMkLst>
            <pc:docMk/>
            <pc:sldMk cId="306165365" sldId="267"/>
            <ac:picMk id="20" creationId="{CD3A7FCB-5157-4A53-B4C9-B007AE1BB651}"/>
          </ac:picMkLst>
        </pc:picChg>
        <pc:cxnChg chg="add del mod topLvl">
          <ac:chgData name="choi heechang" userId="98f49914dec0260c" providerId="LiveId" clId="{AB98BD96-B9AD-4346-95F4-3284987C5A76}" dt="2022-02-06T09:36:14.210" v="3437" actId="478"/>
          <ac:cxnSpMkLst>
            <pc:docMk/>
            <pc:sldMk cId="306165365" sldId="267"/>
            <ac:cxnSpMk id="9" creationId="{9D57E36E-D12D-4D91-9FE6-CE0C6083E7DE}"/>
          </ac:cxnSpMkLst>
        </pc:cxnChg>
        <pc:cxnChg chg="add mod">
          <ac:chgData name="choi heechang" userId="98f49914dec0260c" providerId="LiveId" clId="{AB98BD96-B9AD-4346-95F4-3284987C5A76}" dt="2022-02-06T11:55:49.828" v="4079" actId="14100"/>
          <ac:cxnSpMkLst>
            <pc:docMk/>
            <pc:sldMk cId="306165365" sldId="267"/>
            <ac:cxnSpMk id="18" creationId="{FF898BEE-9E52-4B8E-B3CC-A515C0FF8A27}"/>
          </ac:cxnSpMkLst>
        </pc:cxnChg>
        <pc:cxnChg chg="add del mod">
          <ac:chgData name="choi heechang" userId="98f49914dec0260c" providerId="LiveId" clId="{AB98BD96-B9AD-4346-95F4-3284987C5A76}" dt="2022-02-06T09:36:20.300" v="3439" actId="478"/>
          <ac:cxnSpMkLst>
            <pc:docMk/>
            <pc:sldMk cId="306165365" sldId="267"/>
            <ac:cxnSpMk id="21" creationId="{EDA35593-FFDD-492E-A0A9-10638DC8CCA9}"/>
          </ac:cxnSpMkLst>
        </pc:cxnChg>
        <pc:cxnChg chg="add mod topLvl">
          <ac:chgData name="choi heechang" userId="98f49914dec0260c" providerId="LiveId" clId="{AB98BD96-B9AD-4346-95F4-3284987C5A76}" dt="2022-02-06T11:52:50.641" v="4028" actId="14100"/>
          <ac:cxnSpMkLst>
            <pc:docMk/>
            <pc:sldMk cId="306165365" sldId="267"/>
            <ac:cxnSpMk id="24" creationId="{3BE10E19-9F31-45D8-ADEE-0072F72496B5}"/>
          </ac:cxnSpMkLst>
        </pc:cxnChg>
        <pc:cxnChg chg="add del mod">
          <ac:chgData name="choi heechang" userId="98f49914dec0260c" providerId="LiveId" clId="{AB98BD96-B9AD-4346-95F4-3284987C5A76}" dt="2022-02-06T09:36:41.713" v="3445" actId="478"/>
          <ac:cxnSpMkLst>
            <pc:docMk/>
            <pc:sldMk cId="306165365" sldId="267"/>
            <ac:cxnSpMk id="25" creationId="{97234FB5-23B3-4AF3-97BA-98FC749D229B}"/>
          </ac:cxnSpMkLst>
        </pc:cxnChg>
        <pc:cxnChg chg="add mod ord topLvl">
          <ac:chgData name="choi heechang" userId="98f49914dec0260c" providerId="LiveId" clId="{AB98BD96-B9AD-4346-95F4-3284987C5A76}" dt="2022-02-06T11:54:45.392" v="4049" actId="14100"/>
          <ac:cxnSpMkLst>
            <pc:docMk/>
            <pc:sldMk cId="306165365" sldId="267"/>
            <ac:cxnSpMk id="27" creationId="{913186E7-8856-4FD8-A375-5A20857C6249}"/>
          </ac:cxnSpMkLst>
        </pc:cxnChg>
      </pc:sldChg>
      <pc:sldChg chg="add del setBg">
        <pc:chgData name="choi heechang" userId="98f49914dec0260c" providerId="LiveId" clId="{AB98BD96-B9AD-4346-95F4-3284987C5A76}" dt="2022-02-04T13:25:53.238" v="1735" actId="47"/>
        <pc:sldMkLst>
          <pc:docMk/>
          <pc:sldMk cId="3873942296" sldId="267"/>
        </pc:sldMkLst>
      </pc:sldChg>
      <pc:sldChg chg="addSp delSp modSp add mod setBg">
        <pc:chgData name="choi heechang" userId="98f49914dec0260c" providerId="LiveId" clId="{AB98BD96-B9AD-4346-95F4-3284987C5A76}" dt="2022-02-06T09:42:39.672" v="3841" actId="20577"/>
        <pc:sldMkLst>
          <pc:docMk/>
          <pc:sldMk cId="1122238913" sldId="268"/>
        </pc:sldMkLst>
        <pc:spChg chg="add mod">
          <ac:chgData name="choi heechang" userId="98f49914dec0260c" providerId="LiveId" clId="{AB98BD96-B9AD-4346-95F4-3284987C5A76}" dt="2022-02-06T09:37:45.873" v="3462" actId="1076"/>
          <ac:spMkLst>
            <pc:docMk/>
            <pc:sldMk cId="1122238913" sldId="268"/>
            <ac:spMk id="24" creationId="{4E60171E-0F1E-4420-ADCF-4870E2018B4F}"/>
          </ac:spMkLst>
        </pc:spChg>
        <pc:spChg chg="add mod">
          <ac:chgData name="choi heechang" userId="98f49914dec0260c" providerId="LiveId" clId="{AB98BD96-B9AD-4346-95F4-3284987C5A76}" dt="2022-02-06T09:38:15.656" v="3470" actId="1076"/>
          <ac:spMkLst>
            <pc:docMk/>
            <pc:sldMk cId="1122238913" sldId="268"/>
            <ac:spMk id="27" creationId="{D69B32DC-860C-48BF-A90A-6137222F2A41}"/>
          </ac:spMkLst>
        </pc:spChg>
        <pc:spChg chg="add mod">
          <ac:chgData name="choi heechang" userId="98f49914dec0260c" providerId="LiveId" clId="{AB98BD96-B9AD-4346-95F4-3284987C5A76}" dt="2022-02-06T09:38:26.702" v="3472" actId="1076"/>
          <ac:spMkLst>
            <pc:docMk/>
            <pc:sldMk cId="1122238913" sldId="268"/>
            <ac:spMk id="30" creationId="{777F3A52-7381-4708-BCEE-E93EB8531F2D}"/>
          </ac:spMkLst>
        </pc:spChg>
        <pc:spChg chg="add mod">
          <ac:chgData name="choi heechang" userId="98f49914dec0260c" providerId="LiveId" clId="{AB98BD96-B9AD-4346-95F4-3284987C5A76}" dt="2022-02-06T09:42:07.075" v="3800" actId="14100"/>
          <ac:spMkLst>
            <pc:docMk/>
            <pc:sldMk cId="1122238913" sldId="268"/>
            <ac:spMk id="31" creationId="{A865DFB2-3B52-45AC-8A59-07F5447719A9}"/>
          </ac:spMkLst>
        </pc:spChg>
        <pc:spChg chg="add mod">
          <ac:chgData name="choi heechang" userId="98f49914dec0260c" providerId="LiveId" clId="{AB98BD96-B9AD-4346-95F4-3284987C5A76}" dt="2022-02-06T09:42:14.218" v="3818" actId="20577"/>
          <ac:spMkLst>
            <pc:docMk/>
            <pc:sldMk cId="1122238913" sldId="268"/>
            <ac:spMk id="32" creationId="{719F19C2-99CE-43E6-89C3-0C06C94322DF}"/>
          </ac:spMkLst>
        </pc:spChg>
        <pc:spChg chg="add mod">
          <ac:chgData name="choi heechang" userId="98f49914dec0260c" providerId="LiveId" clId="{AB98BD96-B9AD-4346-95F4-3284987C5A76}" dt="2022-02-06T09:42:39.672" v="3841" actId="20577"/>
          <ac:spMkLst>
            <pc:docMk/>
            <pc:sldMk cId="1122238913" sldId="268"/>
            <ac:spMk id="33" creationId="{8B3A4637-960A-4B17-BA0B-1D0D2375EFF7}"/>
          </ac:spMkLst>
        </pc:spChg>
        <pc:grpChg chg="add mod">
          <ac:chgData name="choi heechang" userId="98f49914dec0260c" providerId="LiveId" clId="{AB98BD96-B9AD-4346-95F4-3284987C5A76}" dt="2022-02-06T09:37:32.500" v="3460" actId="1076"/>
          <ac:grpSpMkLst>
            <pc:docMk/>
            <pc:sldMk cId="1122238913" sldId="268"/>
            <ac:grpSpMk id="18" creationId="{CA8F64EC-CAB9-4604-8E47-C55E136E28DA}"/>
          </ac:grpSpMkLst>
        </pc:grpChg>
        <pc:picChg chg="del">
          <ac:chgData name="choi heechang" userId="98f49914dec0260c" providerId="LiveId" clId="{AB98BD96-B9AD-4346-95F4-3284987C5A76}" dt="2022-02-06T09:29:13.070" v="3353" actId="478"/>
          <ac:picMkLst>
            <pc:docMk/>
            <pc:sldMk cId="1122238913" sldId="268"/>
            <ac:picMk id="3" creationId="{4369D3BE-6C9A-403C-8019-D99AD8BB00E3}"/>
          </ac:picMkLst>
        </pc:picChg>
        <pc:picChg chg="add mod">
          <ac:chgData name="choi heechang" userId="98f49914dec0260c" providerId="LiveId" clId="{AB98BD96-B9AD-4346-95F4-3284987C5A76}" dt="2022-02-06T09:37:30.347" v="3459" actId="1076"/>
          <ac:picMkLst>
            <pc:docMk/>
            <pc:sldMk cId="1122238913" sldId="268"/>
            <ac:picMk id="4" creationId="{80E2B12A-B659-451A-9C2C-0BDDB6747DA7}"/>
          </ac:picMkLst>
        </pc:picChg>
        <pc:picChg chg="del">
          <ac:chgData name="choi heechang" userId="98f49914dec0260c" providerId="LiveId" clId="{AB98BD96-B9AD-4346-95F4-3284987C5A76}" dt="2022-02-06T09:29:13.381" v="3354" actId="478"/>
          <ac:picMkLst>
            <pc:docMk/>
            <pc:sldMk cId="1122238913" sldId="268"/>
            <ac:picMk id="5" creationId="{7337CD64-725F-4C25-A4F4-0B1BA6D8E689}"/>
          </ac:picMkLst>
        </pc:picChg>
        <pc:picChg chg="add mod">
          <ac:chgData name="choi heechang" userId="98f49914dec0260c" providerId="LiveId" clId="{AB98BD96-B9AD-4346-95F4-3284987C5A76}" dt="2022-02-06T09:32:19.461" v="3373" actId="164"/>
          <ac:picMkLst>
            <pc:docMk/>
            <pc:sldMk cId="1122238913" sldId="268"/>
            <ac:picMk id="9" creationId="{171795AC-639C-4964-A724-4C582A9078F8}"/>
          </ac:picMkLst>
        </pc:picChg>
        <pc:picChg chg="add mod">
          <ac:chgData name="choi heechang" userId="98f49914dec0260c" providerId="LiveId" clId="{AB98BD96-B9AD-4346-95F4-3284987C5A76}" dt="2022-02-06T09:32:19.461" v="3373" actId="164"/>
          <ac:picMkLst>
            <pc:docMk/>
            <pc:sldMk cId="1122238913" sldId="268"/>
            <ac:picMk id="13" creationId="{EE8F1729-FAC2-4B43-A4DA-9E0ECED60313}"/>
          </ac:picMkLst>
        </pc:picChg>
        <pc:picChg chg="add mod">
          <ac:chgData name="choi heechang" userId="98f49914dec0260c" providerId="LiveId" clId="{AB98BD96-B9AD-4346-95F4-3284987C5A76}" dt="2022-02-06T09:37:29.562" v="3458" actId="1076"/>
          <ac:picMkLst>
            <pc:docMk/>
            <pc:sldMk cId="1122238913" sldId="268"/>
            <ac:picMk id="23" creationId="{F06F473B-61D1-4D34-AE21-87FB156B77C5}"/>
          </ac:picMkLst>
        </pc:picChg>
        <pc:cxnChg chg="add mod">
          <ac:chgData name="choi heechang" userId="98f49914dec0260c" providerId="LiveId" clId="{AB98BD96-B9AD-4346-95F4-3284987C5A76}" dt="2022-02-06T09:38:32.202" v="3473" actId="692"/>
          <ac:cxnSpMkLst>
            <pc:docMk/>
            <pc:sldMk cId="1122238913" sldId="268"/>
            <ac:cxnSpMk id="15" creationId="{9D5FEC94-7CEE-452B-8DA5-2E676BAD34DF}"/>
          </ac:cxnSpMkLst>
        </pc:cxnChg>
        <pc:cxnChg chg="add mod">
          <ac:chgData name="choi heechang" userId="98f49914dec0260c" providerId="LiveId" clId="{AB98BD96-B9AD-4346-95F4-3284987C5A76}" dt="2022-02-06T09:38:36.066" v="3474" actId="692"/>
          <ac:cxnSpMkLst>
            <pc:docMk/>
            <pc:sldMk cId="1122238913" sldId="268"/>
            <ac:cxnSpMk id="17" creationId="{313D37B9-BE6E-473A-B452-A3709963870F}"/>
          </ac:cxnSpMkLst>
        </pc:cxnChg>
        <pc:cxnChg chg="add mod">
          <ac:chgData name="choi heechang" userId="98f49914dec0260c" providerId="LiveId" clId="{AB98BD96-B9AD-4346-95F4-3284987C5A76}" dt="2022-02-06T09:37:55.043" v="3465" actId="14100"/>
          <ac:cxnSpMkLst>
            <pc:docMk/>
            <pc:sldMk cId="1122238913" sldId="268"/>
            <ac:cxnSpMk id="25" creationId="{571B12C7-1309-43E1-8F73-AD4B5DE6B781}"/>
          </ac:cxnSpMkLst>
        </pc:cxnChg>
        <pc:cxnChg chg="add mod">
          <ac:chgData name="choi heechang" userId="98f49914dec0260c" providerId="LiveId" clId="{AB98BD96-B9AD-4346-95F4-3284987C5A76}" dt="2022-02-06T09:38:14.064" v="3469" actId="1076"/>
          <ac:cxnSpMkLst>
            <pc:docMk/>
            <pc:sldMk cId="1122238913" sldId="268"/>
            <ac:cxnSpMk id="28" creationId="{0A1E41EE-7682-4424-ABF3-FCCADB95B8F3}"/>
          </ac:cxnSpMkLst>
        </pc:cxnChg>
      </pc:sldChg>
      <pc:sldChg chg="new del">
        <pc:chgData name="choi heechang" userId="98f49914dec0260c" providerId="LiveId" clId="{AB98BD96-B9AD-4346-95F4-3284987C5A76}" dt="2022-02-04T13:25:43.811" v="1734" actId="47"/>
        <pc:sldMkLst>
          <pc:docMk/>
          <pc:sldMk cId="2928397907" sldId="268"/>
        </pc:sldMkLst>
      </pc:sldChg>
      <pc:sldChg chg="addSp delSp modSp new mod setBg">
        <pc:chgData name="choi heechang" userId="98f49914dec0260c" providerId="LiveId" clId="{AB98BD96-B9AD-4346-95F4-3284987C5A76}" dt="2022-02-06T12:53:18.835" v="4561" actId="1076"/>
        <pc:sldMkLst>
          <pc:docMk/>
          <pc:sldMk cId="975633999" sldId="269"/>
        </pc:sldMkLst>
        <pc:spChg chg="del">
          <ac:chgData name="choi heechang" userId="98f49914dec0260c" providerId="LiveId" clId="{AB98BD96-B9AD-4346-95F4-3284987C5A76}" dt="2022-02-06T12:45:36.470" v="4082" actId="478"/>
          <ac:spMkLst>
            <pc:docMk/>
            <pc:sldMk cId="975633999" sldId="269"/>
            <ac:spMk id="2" creationId="{C252502C-867F-4EF0-8DF1-272CF7DE4A20}"/>
          </ac:spMkLst>
        </pc:spChg>
        <pc:spChg chg="del">
          <ac:chgData name="choi heechang" userId="98f49914dec0260c" providerId="LiveId" clId="{AB98BD96-B9AD-4346-95F4-3284987C5A76}" dt="2022-02-06T12:45:37.113" v="4083" actId="478"/>
          <ac:spMkLst>
            <pc:docMk/>
            <pc:sldMk cId="975633999" sldId="269"/>
            <ac:spMk id="3" creationId="{447E6A3B-1620-4B0A-9251-4ADDC085DD64}"/>
          </ac:spMkLst>
        </pc:spChg>
        <pc:spChg chg="add mod">
          <ac:chgData name="choi heechang" userId="98f49914dec0260c" providerId="LiveId" clId="{AB98BD96-B9AD-4346-95F4-3284987C5A76}" dt="2022-02-06T12:52:13.711" v="4550" actId="26606"/>
          <ac:spMkLst>
            <pc:docMk/>
            <pc:sldMk cId="975633999" sldId="269"/>
            <ac:spMk id="4" creationId="{9063FAA7-027E-488D-9A10-75D5AF7CD498}"/>
          </ac:spMkLst>
        </pc:spChg>
        <pc:spChg chg="add mod ord">
          <ac:chgData name="choi heechang" userId="98f49914dec0260c" providerId="LiveId" clId="{AB98BD96-B9AD-4346-95F4-3284987C5A76}" dt="2022-02-06T12:52:49.279" v="4560" actId="1076"/>
          <ac:spMkLst>
            <pc:docMk/>
            <pc:sldMk cId="975633999" sldId="269"/>
            <ac:spMk id="7" creationId="{247AF843-ED74-426A-876B-1FAD1AAFF0D4}"/>
          </ac:spMkLst>
        </pc:spChg>
        <pc:spChg chg="add del mod">
          <ac:chgData name="choi heechang" userId="98f49914dec0260c" providerId="LiveId" clId="{AB98BD96-B9AD-4346-95F4-3284987C5A76}" dt="2022-02-06T12:51:40.131" v="4541"/>
          <ac:spMkLst>
            <pc:docMk/>
            <pc:sldMk cId="975633999" sldId="269"/>
            <ac:spMk id="8" creationId="{D0ED0377-49F7-4B5C-B96E-15A53915715F}"/>
          </ac:spMkLst>
        </pc:spChg>
        <pc:spChg chg="add del mod">
          <ac:chgData name="choi heechang" userId="98f49914dec0260c" providerId="LiveId" clId="{AB98BD96-B9AD-4346-95F4-3284987C5A76}" dt="2022-02-06T12:51:40.130" v="4539" actId="478"/>
          <ac:spMkLst>
            <pc:docMk/>
            <pc:sldMk cId="975633999" sldId="269"/>
            <ac:spMk id="9" creationId="{A0F990A4-11DE-428B-BBE9-4AEA63FD6D02}"/>
          </ac:spMkLst>
        </pc:spChg>
        <pc:spChg chg="add del">
          <ac:chgData name="choi heechang" userId="98f49914dec0260c" providerId="LiveId" clId="{AB98BD96-B9AD-4346-95F4-3284987C5A76}" dt="2022-02-06T12:52:13.711" v="4550" actId="26606"/>
          <ac:spMkLst>
            <pc:docMk/>
            <pc:sldMk cId="975633999" sldId="269"/>
            <ac:spMk id="73" creationId="{5AC1364A-3E3D-4F0D-8776-78AF3A270DD6}"/>
          </ac:spMkLst>
        </pc:spChg>
        <pc:spChg chg="add del">
          <ac:chgData name="choi heechang" userId="98f49914dec0260c" providerId="LiveId" clId="{AB98BD96-B9AD-4346-95F4-3284987C5A76}" dt="2022-02-06T12:52:13.711" v="4550" actId="26606"/>
          <ac:spMkLst>
            <pc:docMk/>
            <pc:sldMk cId="975633999" sldId="269"/>
            <ac:spMk id="75" creationId="{3FCFB1DE-0B7E-48CC-BA90-B2AB0889F9D6}"/>
          </ac:spMkLst>
        </pc:spChg>
        <pc:grpChg chg="add mod ord">
          <ac:chgData name="choi heechang" userId="98f49914dec0260c" providerId="LiveId" clId="{AB98BD96-B9AD-4346-95F4-3284987C5A76}" dt="2022-02-06T12:52:13.711" v="4550" actId="26606"/>
          <ac:grpSpMkLst>
            <pc:docMk/>
            <pc:sldMk cId="975633999" sldId="269"/>
            <ac:grpSpMk id="5" creationId="{37B41C1F-AEB8-4E6A-B673-1537B1B0A531}"/>
          </ac:grpSpMkLst>
        </pc:grpChg>
        <pc:picChg chg="mod">
          <ac:chgData name="choi heechang" userId="98f49914dec0260c" providerId="LiveId" clId="{AB98BD96-B9AD-4346-95F4-3284987C5A76}" dt="2022-02-06T12:45:49.577" v="4085"/>
          <ac:picMkLst>
            <pc:docMk/>
            <pc:sldMk cId="975633999" sldId="269"/>
            <ac:picMk id="6" creationId="{C696B857-0369-48C7-BD32-90A72A00FAB8}"/>
          </ac:picMkLst>
        </pc:picChg>
        <pc:picChg chg="add mod">
          <ac:chgData name="choi heechang" userId="98f49914dec0260c" providerId="LiveId" clId="{AB98BD96-B9AD-4346-95F4-3284987C5A76}" dt="2022-02-06T12:53:18.835" v="4561" actId="1076"/>
          <ac:picMkLst>
            <pc:docMk/>
            <pc:sldMk cId="975633999" sldId="269"/>
            <ac:picMk id="1026" creationId="{49C902B0-9F5B-4A15-B196-5ED8E7FCAE6D}"/>
          </ac:picMkLst>
        </pc:picChg>
        <pc:picChg chg="add mod">
          <ac:chgData name="choi heechang" userId="98f49914dec0260c" providerId="LiveId" clId="{AB98BD96-B9AD-4346-95F4-3284987C5A76}" dt="2022-02-06T12:52:42.128" v="4559" actId="14100"/>
          <ac:picMkLst>
            <pc:docMk/>
            <pc:sldMk cId="975633999" sldId="269"/>
            <ac:picMk id="1028" creationId="{43A8722E-D158-4B82-832D-72A694E58CD9}"/>
          </ac:picMkLst>
        </pc:picChg>
      </pc:sldChg>
    </pc:docChg>
  </pc:docChgLst>
  <pc:docChgLst>
    <pc:chgData name="choi heechang" userId="98f49914dec0260c" providerId="LiveId" clId="{AEE5B963-8EAD-4E76-9776-BEA39A55CE2B}"/>
    <pc:docChg chg="modSld">
      <pc:chgData name="choi heechang" userId="98f49914dec0260c" providerId="LiveId" clId="{AEE5B963-8EAD-4E76-9776-BEA39A55CE2B}" dt="2022-10-30T02:38:05.319" v="19" actId="20577"/>
      <pc:docMkLst>
        <pc:docMk/>
      </pc:docMkLst>
      <pc:sldChg chg="modSp mod">
        <pc:chgData name="choi heechang" userId="98f49914dec0260c" providerId="LiveId" clId="{AEE5B963-8EAD-4E76-9776-BEA39A55CE2B}" dt="2022-10-30T02:38:05.319" v="19" actId="20577"/>
        <pc:sldMkLst>
          <pc:docMk/>
          <pc:sldMk cId="3501072373" sldId="265"/>
        </pc:sldMkLst>
        <pc:spChg chg="mod">
          <ac:chgData name="choi heechang" userId="98f49914dec0260c" providerId="LiveId" clId="{AEE5B963-8EAD-4E76-9776-BEA39A55CE2B}" dt="2022-10-30T02:38:05.319" v="19" actId="20577"/>
          <ac:spMkLst>
            <pc:docMk/>
            <pc:sldMk cId="3501072373" sldId="265"/>
            <ac:spMk id="2" creationId="{A33878E5-8451-46C6-A14C-1440A5133A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9.png"/><Relationship Id="rId7" Type="http://schemas.openxmlformats.org/officeDocument/2006/relationships/image" Target="../media/image4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22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8.png"/><Relationship Id="rId7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36.png"/><Relationship Id="rId4" Type="http://schemas.openxmlformats.org/officeDocument/2006/relationships/image" Target="../media/image9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9.png"/><Relationship Id="rId7" Type="http://schemas.openxmlformats.org/officeDocument/2006/relationships/image" Target="../media/image4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22.png"/><Relationship Id="rId4" Type="http://schemas.openxmlformats.org/officeDocument/2006/relationships/image" Target="../media/image36.png"/><Relationship Id="rId9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2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22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CE3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그룹 1005"/>
          <p:cNvGrpSpPr/>
          <p:nvPr/>
        </p:nvGrpSpPr>
        <p:grpSpPr>
          <a:xfrm>
            <a:off x="16827523" y="-12223"/>
            <a:ext cx="1458191" cy="1458191"/>
            <a:chOff x="16827523" y="-12223"/>
            <a:chExt cx="1458191" cy="145819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225332" y="-614414"/>
              <a:ext cx="2916383" cy="2916383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827523" y="-12223"/>
              <a:ext cx="1458191" cy="1458191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30FFD8-E623-4049-8497-D9F9599AD961}"/>
              </a:ext>
            </a:extLst>
          </p:cNvPr>
          <p:cNvGrpSpPr/>
          <p:nvPr/>
        </p:nvGrpSpPr>
        <p:grpSpPr>
          <a:xfrm>
            <a:off x="8991599" y="5651797"/>
            <a:ext cx="7469472" cy="863303"/>
            <a:chOff x="4343400" y="5448300"/>
            <a:chExt cx="7469472" cy="86330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343400" y="5448300"/>
              <a:ext cx="7469472" cy="863303"/>
              <a:chOff x="8938766" y="6015255"/>
              <a:chExt cx="7469472" cy="86330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260379" y="5639952"/>
                <a:ext cx="14938944" cy="1726607"/>
              </a:xfrm>
              <a:prstGeom prst="rect">
                <a:avLst/>
              </a:prstGeom>
            </p:spPr>
          </p:pic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938766" y="6015255"/>
                <a:ext cx="7469472" cy="863303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FA51A2-B283-437D-8BB5-BAFCEDDC59B0}"/>
                </a:ext>
              </a:extLst>
            </p:cNvPr>
            <p:cNvSpPr txBox="1"/>
            <p:nvPr/>
          </p:nvSpPr>
          <p:spPr>
            <a:xfrm>
              <a:off x="4457700" y="5602250"/>
              <a:ext cx="6781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APP &lt;S-Chat&gt; </a:t>
              </a:r>
              <a:r>
                <a:rPr lang="ko-KR" altLang="en-US" sz="2800" b="1" dirty="0"/>
                <a:t>프로젝트 계획서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B1AD492-60AD-41C5-93E9-3D23F537232D}"/>
              </a:ext>
            </a:extLst>
          </p:cNvPr>
          <p:cNvSpPr txBox="1"/>
          <p:nvPr/>
        </p:nvSpPr>
        <p:spPr>
          <a:xfrm>
            <a:off x="9067800" y="279296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마루 부리 아주가는" panose="020B0600000101010101" pitchFamily="50" charset="-127"/>
                <a:ea typeface="마루 부리 아주가는" panose="020B0600000101010101" pitchFamily="50" charset="-127"/>
              </a:rPr>
              <a:t>편하게 채팅하자</a:t>
            </a:r>
            <a:r>
              <a:rPr lang="en-US" altLang="ko-KR" dirty="0">
                <a:latin typeface="마루 부리 아주가는" panose="020B0600000101010101" pitchFamily="50" charset="-127"/>
                <a:ea typeface="마루 부리 아주가는" panose="020B0600000101010101" pitchFamily="50" charset="-127"/>
              </a:rPr>
              <a:t>!</a:t>
            </a:r>
            <a:endParaRPr lang="ko-KR" altLang="en-US" dirty="0">
              <a:latin typeface="마루 부리 아주가는" panose="020B0600000101010101" pitchFamily="50" charset="-127"/>
              <a:ea typeface="마루 부리 아주가는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5C10BB-C722-4700-8836-58B5FAEE0530}"/>
              </a:ext>
            </a:extLst>
          </p:cNvPr>
          <p:cNvSpPr txBox="1"/>
          <p:nvPr/>
        </p:nvSpPr>
        <p:spPr>
          <a:xfrm>
            <a:off x="8993352" y="3461499"/>
            <a:ext cx="8227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(Speech–To–Text)STT Messenger </a:t>
            </a:r>
            <a:r>
              <a:rPr lang="ko-KR" altLang="en-US" sz="36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앱</a:t>
            </a:r>
            <a:endParaRPr lang="en-US" altLang="ko-KR" sz="3600" dirty="0"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endParaRPr lang="en-US" altLang="ko-KR" sz="3600" dirty="0"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r>
              <a:rPr lang="ko-KR" altLang="en-US" sz="36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프로젝트 계획서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B3C1E1-1A95-436A-9115-521DE0B356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792968"/>
            <a:ext cx="4000499" cy="382116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3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11031" y="-12223"/>
            <a:ext cx="874683" cy="874683"/>
            <a:chOff x="17411031" y="-12223"/>
            <a:chExt cx="874683" cy="8746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7049812" y="-373442"/>
              <a:ext cx="1749366" cy="174936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7411031" y="-12223"/>
              <a:ext cx="874683" cy="8746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9379749"/>
            <a:ext cx="18285714" cy="905966"/>
            <a:chOff x="0" y="9379749"/>
            <a:chExt cx="18285714" cy="90596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379749"/>
              <a:ext cx="18285714" cy="90596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48858" y="471333"/>
            <a:ext cx="327839" cy="330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619B9E-95FA-4745-96BD-91FA154EC0A9}"/>
              </a:ext>
            </a:extLst>
          </p:cNvPr>
          <p:cNvSpPr txBox="1"/>
          <p:nvPr/>
        </p:nvSpPr>
        <p:spPr>
          <a:xfrm>
            <a:off x="304800" y="271229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E676E"/>
                </a:solidFill>
              </a:rPr>
              <a:t>5. UI design</a:t>
            </a:r>
            <a:endParaRPr lang="ko-KR" altLang="en-US" sz="1400" dirty="0">
              <a:solidFill>
                <a:srgbClr val="FE676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8BEB642-9222-40EA-A15D-795D4A322B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99" y="1714500"/>
            <a:ext cx="3203643" cy="51999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5A7921D-361D-4266-A43F-0226392B7A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421" y="1714500"/>
            <a:ext cx="3124200" cy="514475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EBA06A3-076F-4718-9C95-A36CB611D5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1714500"/>
            <a:ext cx="3124200" cy="5166222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A25AC142-D730-4584-86E7-8CA6B1FB206D}"/>
              </a:ext>
            </a:extLst>
          </p:cNvPr>
          <p:cNvGrpSpPr/>
          <p:nvPr/>
        </p:nvGrpSpPr>
        <p:grpSpPr>
          <a:xfrm>
            <a:off x="6186117" y="4000500"/>
            <a:ext cx="5548683" cy="1724276"/>
            <a:chOff x="6186117" y="4000500"/>
            <a:chExt cx="5548683" cy="1724276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B1ADC86-1947-4251-880A-D0050485FCCB}"/>
                </a:ext>
              </a:extLst>
            </p:cNvPr>
            <p:cNvSpPr/>
            <p:nvPr/>
          </p:nvSpPr>
          <p:spPr>
            <a:xfrm rot="20700000">
              <a:off x="6186117" y="5633013"/>
              <a:ext cx="65302" cy="917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68FCFAC-B85B-4718-A524-D1A667896CB2}"/>
                </a:ext>
              </a:extLst>
            </p:cNvPr>
            <p:cNvCxnSpPr/>
            <p:nvPr/>
          </p:nvCxnSpPr>
          <p:spPr>
            <a:xfrm flipV="1">
              <a:off x="6248400" y="4000500"/>
              <a:ext cx="5486400" cy="16783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2BAF9810-9FDB-4AF1-9C18-CE61BF3F1863}"/>
              </a:ext>
            </a:extLst>
          </p:cNvPr>
          <p:cNvSpPr/>
          <p:nvPr/>
        </p:nvSpPr>
        <p:spPr>
          <a:xfrm rot="20700000">
            <a:off x="5638800" y="5534362"/>
            <a:ext cx="65302" cy="917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D19E9FC-9A2D-49FC-B3AF-533512558DCD}"/>
              </a:ext>
            </a:extLst>
          </p:cNvPr>
          <p:cNvCxnSpPr>
            <a:cxnSpLocks/>
          </p:cNvCxnSpPr>
          <p:nvPr/>
        </p:nvCxnSpPr>
        <p:spPr>
          <a:xfrm flipV="1">
            <a:off x="5701083" y="3771900"/>
            <a:ext cx="2223717" cy="1808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60749D2-0F22-43BB-838B-A793FE8FC39A}"/>
              </a:ext>
            </a:extLst>
          </p:cNvPr>
          <p:cNvSpPr txBox="1"/>
          <p:nvPr/>
        </p:nvSpPr>
        <p:spPr>
          <a:xfrm>
            <a:off x="4343400" y="714303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LoginActivity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E8EE10-96F7-4CB3-A613-ABC246E50F68}"/>
              </a:ext>
            </a:extLst>
          </p:cNvPr>
          <p:cNvSpPr txBox="1"/>
          <p:nvPr/>
        </p:nvSpPr>
        <p:spPr>
          <a:xfrm>
            <a:off x="8382000" y="714303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FindIdActivity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037A47-522E-481B-9F86-2DDE46F4046E}"/>
              </a:ext>
            </a:extLst>
          </p:cNvPr>
          <p:cNvSpPr txBox="1"/>
          <p:nvPr/>
        </p:nvSpPr>
        <p:spPr>
          <a:xfrm>
            <a:off x="12344400" y="715999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SignUpActivity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09658EE-ED28-4F7C-8C16-96DA72F31538}"/>
              </a:ext>
            </a:extLst>
          </p:cNvPr>
          <p:cNvGrpSpPr/>
          <p:nvPr/>
        </p:nvGrpSpPr>
        <p:grpSpPr>
          <a:xfrm>
            <a:off x="1800047" y="286667"/>
            <a:ext cx="1066665" cy="369332"/>
            <a:chOff x="3973163" y="165690"/>
            <a:chExt cx="1066665" cy="369332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F03B5A7-F05B-45FE-9EF2-08DF7C312274}"/>
                </a:ext>
              </a:extLst>
            </p:cNvPr>
            <p:cNvSpPr/>
            <p:nvPr/>
          </p:nvSpPr>
          <p:spPr>
            <a:xfrm rot="20700000">
              <a:off x="3973163" y="320449"/>
              <a:ext cx="65302" cy="917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5783A1-4EBA-4C4D-A23C-93F45F06E2E8}"/>
                </a:ext>
              </a:extLst>
            </p:cNvPr>
            <p:cNvSpPr txBox="1"/>
            <p:nvPr/>
          </p:nvSpPr>
          <p:spPr>
            <a:xfrm>
              <a:off x="4049228" y="16569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: click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7114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3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A9B82FF-D188-4E8A-A902-24E80196E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890" y="978894"/>
            <a:ext cx="3924300" cy="72294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411031" y="-12223"/>
            <a:ext cx="874683" cy="874683"/>
            <a:chOff x="17411031" y="-12223"/>
            <a:chExt cx="874683" cy="8746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7049812" y="-373442"/>
              <a:ext cx="1749366" cy="174936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7411031" y="-12223"/>
              <a:ext cx="874683" cy="8746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9379749"/>
            <a:ext cx="18285714" cy="905966"/>
            <a:chOff x="0" y="9379749"/>
            <a:chExt cx="18285714" cy="90596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9379749"/>
              <a:ext cx="18285714" cy="90596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548858" y="471333"/>
            <a:ext cx="327839" cy="330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619B9E-95FA-4745-96BD-91FA154EC0A9}"/>
              </a:ext>
            </a:extLst>
          </p:cNvPr>
          <p:cNvSpPr txBox="1"/>
          <p:nvPr/>
        </p:nvSpPr>
        <p:spPr>
          <a:xfrm>
            <a:off x="304800" y="271229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E676E"/>
                </a:solidFill>
              </a:rPr>
              <a:t>5. UI design</a:t>
            </a:r>
            <a:endParaRPr lang="ko-KR" altLang="en-US" sz="1400" dirty="0">
              <a:solidFill>
                <a:srgbClr val="FE676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37CD64-725F-4C25-A4F4-0B1BA6D8E6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600" y="4925283"/>
            <a:ext cx="1905000" cy="352880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D3A7FCB-5157-4A53-B4C9-B007AE1BB6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47" y="1014045"/>
            <a:ext cx="3488192" cy="7440041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8F4A09D8-84E5-4D69-B944-36E444FA533A}"/>
              </a:ext>
            </a:extLst>
          </p:cNvPr>
          <p:cNvSpPr/>
          <p:nvPr/>
        </p:nvSpPr>
        <p:spPr>
          <a:xfrm rot="20700000">
            <a:off x="2863717" y="6967354"/>
            <a:ext cx="67204" cy="862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BE10E19-9F31-45D8-ADEE-0072F72496B5}"/>
              </a:ext>
            </a:extLst>
          </p:cNvPr>
          <p:cNvCxnSpPr>
            <a:cxnSpLocks/>
          </p:cNvCxnSpPr>
          <p:nvPr/>
        </p:nvCxnSpPr>
        <p:spPr>
          <a:xfrm flipV="1">
            <a:off x="2926741" y="6805605"/>
            <a:ext cx="3339987" cy="207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3874AA41-779C-4046-8A9C-3504F3B085E4}"/>
              </a:ext>
            </a:extLst>
          </p:cNvPr>
          <p:cNvSpPr/>
          <p:nvPr/>
        </p:nvSpPr>
        <p:spPr>
          <a:xfrm rot="20700000">
            <a:off x="6643139" y="2718036"/>
            <a:ext cx="67204" cy="862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13186E7-8856-4FD8-A375-5A20857C6249}"/>
              </a:ext>
            </a:extLst>
          </p:cNvPr>
          <p:cNvCxnSpPr>
            <a:cxnSpLocks/>
          </p:cNvCxnSpPr>
          <p:nvPr/>
        </p:nvCxnSpPr>
        <p:spPr>
          <a:xfrm>
            <a:off x="6719945" y="2764070"/>
            <a:ext cx="7148455" cy="3370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C4105C7-3F63-48FE-BFA7-EFF46DA15809}"/>
              </a:ext>
            </a:extLst>
          </p:cNvPr>
          <p:cNvSpPr txBox="1"/>
          <p:nvPr/>
        </p:nvSpPr>
        <p:spPr>
          <a:xfrm>
            <a:off x="2057400" y="852625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LoginActivity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04CE9B-0406-4334-84F3-9D1ACA54622A}"/>
              </a:ext>
            </a:extLst>
          </p:cNvPr>
          <p:cNvSpPr txBox="1"/>
          <p:nvPr/>
        </p:nvSpPr>
        <p:spPr>
          <a:xfrm>
            <a:off x="13868400" y="852625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UserProfileActivity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3A0DC9-8255-4189-B512-AFBC636D7227}"/>
              </a:ext>
            </a:extLst>
          </p:cNvPr>
          <p:cNvSpPr txBox="1"/>
          <p:nvPr/>
        </p:nvSpPr>
        <p:spPr>
          <a:xfrm>
            <a:off x="7391400" y="8575993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FriendListActivity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774895B-70DA-4B44-BB30-C9BBB55666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600" y="342900"/>
            <a:ext cx="1869641" cy="3521968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E5349CF6-D1BB-4739-98C6-4763BC8234A8}"/>
              </a:ext>
            </a:extLst>
          </p:cNvPr>
          <p:cNvSpPr/>
          <p:nvPr/>
        </p:nvSpPr>
        <p:spPr>
          <a:xfrm rot="20700000">
            <a:off x="9839822" y="1047728"/>
            <a:ext cx="67204" cy="862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898BEE-9E52-4B8E-B3CC-A515C0FF8A27}"/>
              </a:ext>
            </a:extLst>
          </p:cNvPr>
          <p:cNvCxnSpPr>
            <a:cxnSpLocks/>
            <a:stCxn id="29" idx="0"/>
          </p:cNvCxnSpPr>
          <p:nvPr/>
        </p:nvCxnSpPr>
        <p:spPr>
          <a:xfrm>
            <a:off x="9862257" y="1049198"/>
            <a:ext cx="4006143" cy="9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4C090A6-961A-4D70-AB26-3BDE3FE1DC71}"/>
              </a:ext>
            </a:extLst>
          </p:cNvPr>
          <p:cNvSpPr txBox="1"/>
          <p:nvPr/>
        </p:nvSpPr>
        <p:spPr>
          <a:xfrm>
            <a:off x="14097000" y="390845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AddListActivity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65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3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11031" y="-12223"/>
            <a:ext cx="874683" cy="874683"/>
            <a:chOff x="17411031" y="-12223"/>
            <a:chExt cx="874683" cy="8746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7049812" y="-373442"/>
              <a:ext cx="1749366" cy="174936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7411031" y="-12223"/>
              <a:ext cx="874683" cy="8746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9379749"/>
            <a:ext cx="18285714" cy="905966"/>
            <a:chOff x="0" y="9379749"/>
            <a:chExt cx="18285714" cy="90596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379749"/>
              <a:ext cx="18285714" cy="90596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48858" y="471333"/>
            <a:ext cx="327839" cy="330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619B9E-95FA-4745-96BD-91FA154EC0A9}"/>
              </a:ext>
            </a:extLst>
          </p:cNvPr>
          <p:cNvSpPr txBox="1"/>
          <p:nvPr/>
        </p:nvSpPr>
        <p:spPr>
          <a:xfrm>
            <a:off x="304800" y="271229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E676E"/>
                </a:solidFill>
              </a:rPr>
              <a:t>5. UI design</a:t>
            </a:r>
            <a:endParaRPr lang="ko-KR" altLang="en-US" sz="1400" dirty="0">
              <a:solidFill>
                <a:srgbClr val="FE676E"/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0E2B12A-B659-451A-9C2C-0BDDB6747D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406" y="1093787"/>
            <a:ext cx="3933825" cy="723900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CA8F64EC-CAB9-4604-8E47-C55E136E28DA}"/>
              </a:ext>
            </a:extLst>
          </p:cNvPr>
          <p:cNvGrpSpPr/>
          <p:nvPr/>
        </p:nvGrpSpPr>
        <p:grpSpPr>
          <a:xfrm>
            <a:off x="10637916" y="1093787"/>
            <a:ext cx="7210456" cy="7243233"/>
            <a:chOff x="6553200" y="1181100"/>
            <a:chExt cx="7210456" cy="724323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71795AC-639C-4964-A724-4C582A907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1181100"/>
              <a:ext cx="3924300" cy="7239000"/>
            </a:xfrm>
            <a:prstGeom prst="rect">
              <a:avLst/>
            </a:prstGeom>
          </p:spPr>
        </p:pic>
        <p:pic>
          <p:nvPicPr>
            <p:cNvPr id="13" name="그림 12" descr="텍스트이(가) 표시된 사진&#10;&#10;자동 생성된 설명">
              <a:extLst>
                <a:ext uri="{FF2B5EF4-FFF2-40B4-BE49-F238E27FC236}">
                  <a16:creationId xmlns:a16="http://schemas.microsoft.com/office/drawing/2014/main" id="{EE8F1729-FAC2-4B43-A4DA-9E0ECED60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2406" y="6776508"/>
              <a:ext cx="2381250" cy="1647825"/>
            </a:xfrm>
            <a:prstGeom prst="rect">
              <a:avLst/>
            </a:prstGeom>
          </p:spPr>
        </p:pic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9D5FEC94-7CEE-452B-8DA5-2E676BAD34DF}"/>
                </a:ext>
              </a:extLst>
            </p:cNvPr>
            <p:cNvCxnSpPr/>
            <p:nvPr/>
          </p:nvCxnSpPr>
          <p:spPr>
            <a:xfrm flipV="1">
              <a:off x="10477500" y="7200900"/>
              <a:ext cx="876300" cy="76200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313D37B9-BE6E-473A-B452-A3709963870F}"/>
                </a:ext>
              </a:extLst>
            </p:cNvPr>
            <p:cNvCxnSpPr/>
            <p:nvPr/>
          </p:nvCxnSpPr>
          <p:spPr>
            <a:xfrm>
              <a:off x="10477500" y="7962900"/>
              <a:ext cx="8763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F06F473B-61D1-4D34-AE21-87FB156B77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8550"/>
            <a:ext cx="3924300" cy="7229475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4E60171E-0F1E-4420-ADCF-4870E2018B4F}"/>
              </a:ext>
            </a:extLst>
          </p:cNvPr>
          <p:cNvSpPr/>
          <p:nvPr/>
        </p:nvSpPr>
        <p:spPr>
          <a:xfrm rot="20700000">
            <a:off x="3774645" y="7969787"/>
            <a:ext cx="65302" cy="917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1B12C7-1309-43E1-8F73-AD4B5DE6B781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3821200" y="4381500"/>
            <a:ext cx="1977985" cy="3596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D69B32DC-860C-48BF-A90A-6137222F2A41}"/>
              </a:ext>
            </a:extLst>
          </p:cNvPr>
          <p:cNvSpPr/>
          <p:nvPr/>
        </p:nvSpPr>
        <p:spPr>
          <a:xfrm rot="20700000">
            <a:off x="9110205" y="3878419"/>
            <a:ext cx="65302" cy="917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A1E41EE-7682-4424-ABF3-FCCADB95B8F3}"/>
              </a:ext>
            </a:extLst>
          </p:cNvPr>
          <p:cNvCxnSpPr>
            <a:cxnSpLocks/>
          </p:cNvCxnSpPr>
          <p:nvPr/>
        </p:nvCxnSpPr>
        <p:spPr>
          <a:xfrm>
            <a:off x="9144000" y="3924300"/>
            <a:ext cx="1708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777F3A52-7381-4708-BCEE-E93EB8531F2D}"/>
              </a:ext>
            </a:extLst>
          </p:cNvPr>
          <p:cNvSpPr/>
          <p:nvPr/>
        </p:nvSpPr>
        <p:spPr>
          <a:xfrm rot="20700000">
            <a:off x="14468598" y="7829705"/>
            <a:ext cx="65302" cy="917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65DFB2-3B52-45AC-8A59-07F5447719A9}"/>
              </a:ext>
            </a:extLst>
          </p:cNvPr>
          <p:cNvSpPr txBox="1"/>
          <p:nvPr/>
        </p:nvSpPr>
        <p:spPr>
          <a:xfrm>
            <a:off x="2057400" y="852625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FriendListActivity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9F19C2-99CE-43E6-89C3-0C06C94322DF}"/>
              </a:ext>
            </a:extLst>
          </p:cNvPr>
          <p:cNvSpPr txBox="1"/>
          <p:nvPr/>
        </p:nvSpPr>
        <p:spPr>
          <a:xfrm>
            <a:off x="6781800" y="854081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ChatListActivity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3A4637-960A-4B17-BA0B-1D0D2375EFF7}"/>
              </a:ext>
            </a:extLst>
          </p:cNvPr>
          <p:cNvSpPr txBox="1"/>
          <p:nvPr/>
        </p:nvSpPr>
        <p:spPr>
          <a:xfrm>
            <a:off x="11734800" y="854081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ChatListActivity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23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CE3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ject 3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6336" y="1803264"/>
            <a:ext cx="4452019" cy="136765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078758" y="1399485"/>
            <a:ext cx="1535544" cy="196756"/>
            <a:chOff x="2078758" y="1399485"/>
            <a:chExt cx="1535544" cy="19675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8758" y="1399485"/>
              <a:ext cx="1535544" cy="1967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411031" y="-12223"/>
            <a:ext cx="874683" cy="874683"/>
            <a:chOff x="17411031" y="-12223"/>
            <a:chExt cx="874683" cy="87468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7049812" y="-373442"/>
              <a:ext cx="1749366" cy="1749366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7411031" y="-12223"/>
              <a:ext cx="874683" cy="874683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DA8342D-18A1-40C7-89EC-54BF0E5E1CCA}"/>
              </a:ext>
            </a:extLst>
          </p:cNvPr>
          <p:cNvGrpSpPr/>
          <p:nvPr/>
        </p:nvGrpSpPr>
        <p:grpSpPr>
          <a:xfrm>
            <a:off x="10337595" y="1538580"/>
            <a:ext cx="8012532" cy="834038"/>
            <a:chOff x="10324611" y="2031353"/>
            <a:chExt cx="8012532" cy="834038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10324611" y="2031353"/>
              <a:ext cx="8012532" cy="711745"/>
              <a:chOff x="10324611" y="2031353"/>
              <a:chExt cx="8012532" cy="711745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13975004" y="-1619040"/>
                <a:ext cx="711745" cy="8012532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82213" y="2055424"/>
              <a:ext cx="742755" cy="809967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7F369B5-4090-4172-8600-397365D2FEC7}"/>
                </a:ext>
              </a:extLst>
            </p:cNvPr>
            <p:cNvSpPr txBox="1"/>
            <p:nvPr/>
          </p:nvSpPr>
          <p:spPr>
            <a:xfrm>
              <a:off x="12711476" y="2156395"/>
              <a:ext cx="30736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>
                      <a:lumMod val="50000"/>
                    </a:schemeClr>
                  </a:solidFill>
                  <a:latin typeface="Arial Nova Light" panose="020B0304020202020204" pitchFamily="34" charset="0"/>
                  <a:ea typeface="마루 부리 중간" panose="020B0600000101010101" pitchFamily="50" charset="-127"/>
                </a:rPr>
                <a:t>서비스</a:t>
              </a:r>
              <a:r>
                <a:rPr lang="en-US" altLang="ko-KR" sz="2400" b="1" dirty="0">
                  <a:solidFill>
                    <a:schemeClr val="bg1">
                      <a:lumMod val="50000"/>
                    </a:schemeClr>
                  </a:solidFill>
                  <a:latin typeface="Arial Nova Light" panose="020B0304020202020204" pitchFamily="34" charset="0"/>
                  <a:ea typeface="마루 부리 중간" panose="020B0600000101010101" pitchFamily="50" charset="-127"/>
                </a:rPr>
                <a:t> </a:t>
              </a:r>
              <a:r>
                <a:rPr lang="ko-KR" altLang="en-US" sz="2400" b="1" dirty="0">
                  <a:solidFill>
                    <a:schemeClr val="bg1">
                      <a:lumMod val="50000"/>
                    </a:schemeClr>
                  </a:solidFill>
                  <a:latin typeface="Arial Nova Light" panose="020B0304020202020204" pitchFamily="34" charset="0"/>
                  <a:ea typeface="마루 부리 중간" panose="020B0600000101010101" pitchFamily="50" charset="-127"/>
                </a:rPr>
                <a:t>소개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6DA46DD-FF3F-4F21-A385-823D3CD702F0}"/>
              </a:ext>
            </a:extLst>
          </p:cNvPr>
          <p:cNvSpPr txBox="1"/>
          <p:nvPr/>
        </p:nvSpPr>
        <p:spPr>
          <a:xfrm>
            <a:off x="1118383" y="8714350"/>
            <a:ext cx="307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Speech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채팅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App &lt;S-Chat&gt;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8CE0FEC-9441-4E21-B3AA-836840B677F6}"/>
              </a:ext>
            </a:extLst>
          </p:cNvPr>
          <p:cNvGrpSpPr/>
          <p:nvPr/>
        </p:nvGrpSpPr>
        <p:grpSpPr>
          <a:xfrm>
            <a:off x="10894792" y="-335890"/>
            <a:ext cx="4988614" cy="8107770"/>
            <a:chOff x="10822496" y="862460"/>
            <a:chExt cx="4988614" cy="810777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011289" y="862460"/>
              <a:ext cx="711745" cy="8107770"/>
              <a:chOff x="14022623" y="918137"/>
              <a:chExt cx="711745" cy="810777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5400000">
                <a:off x="14022623" y="918137"/>
                <a:ext cx="711745" cy="8107770"/>
              </a:xfrm>
              <a:prstGeom prst="rect">
                <a:avLst/>
              </a:prstGeom>
            </p:spPr>
          </p:pic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E76049B-ECEC-48AA-986C-E8F2CE9A28C0}"/>
                </a:ext>
              </a:extLst>
            </p:cNvPr>
            <p:cNvGrpSpPr/>
            <p:nvPr/>
          </p:nvGrpSpPr>
          <p:grpSpPr>
            <a:xfrm>
              <a:off x="10822496" y="4634701"/>
              <a:ext cx="4988614" cy="809966"/>
              <a:chOff x="10822496" y="4634701"/>
              <a:chExt cx="4988614" cy="80996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822496" y="4634701"/>
                <a:ext cx="826318" cy="809966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5024D7-DBBD-4159-AEDF-54548FD14922}"/>
                  </a:ext>
                </a:extLst>
              </p:cNvPr>
              <p:cNvSpPr txBox="1"/>
              <p:nvPr/>
            </p:nvSpPr>
            <p:spPr>
              <a:xfrm>
                <a:off x="12737417" y="4653486"/>
                <a:ext cx="30736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bg1">
                        <a:lumMod val="50000"/>
                      </a:schemeClr>
                    </a:solidFill>
                    <a:latin typeface="Arial Nova Light" panose="020B0304020202020204" pitchFamily="34" charset="0"/>
                    <a:ea typeface="마루 부리 중간" panose="020B0600000101010101" pitchFamily="50" charset="-127"/>
                  </a:rPr>
                  <a:t>기술 스택</a:t>
                </a: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BC8C01F-1D27-455D-AA68-7BBD13227499}"/>
              </a:ext>
            </a:extLst>
          </p:cNvPr>
          <p:cNvGrpSpPr/>
          <p:nvPr/>
        </p:nvGrpSpPr>
        <p:grpSpPr>
          <a:xfrm>
            <a:off x="10375691" y="2453199"/>
            <a:ext cx="8069675" cy="903253"/>
            <a:chOff x="10324610" y="3236068"/>
            <a:chExt cx="8069675" cy="90325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324610" y="3236068"/>
              <a:ext cx="8069675" cy="711745"/>
              <a:chOff x="10324610" y="3236068"/>
              <a:chExt cx="8069675" cy="71174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5400000">
                <a:off x="14003575" y="-442897"/>
                <a:ext cx="711745" cy="8069675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44116" y="3329355"/>
              <a:ext cx="825913" cy="809966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2068A6-AA73-4ADA-B41E-0DC457CD4F85}"/>
                </a:ext>
              </a:extLst>
            </p:cNvPr>
            <p:cNvSpPr txBox="1"/>
            <p:nvPr/>
          </p:nvSpPr>
          <p:spPr>
            <a:xfrm>
              <a:off x="12708642" y="3377776"/>
              <a:ext cx="30736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>
                      <a:lumMod val="50000"/>
                    </a:schemeClr>
                  </a:solidFill>
                  <a:latin typeface="Arial Nova Light" panose="020B0304020202020204" pitchFamily="34" charset="0"/>
                  <a:ea typeface="마루 부리 중간" panose="020B0600000101010101" pitchFamily="50" charset="-127"/>
                </a:rPr>
                <a:t>서비스 구조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AC73ADE-B67A-4997-AC46-5D4A746BA96F}"/>
              </a:ext>
            </a:extLst>
          </p:cNvPr>
          <p:cNvGrpSpPr/>
          <p:nvPr/>
        </p:nvGrpSpPr>
        <p:grpSpPr>
          <a:xfrm>
            <a:off x="10894792" y="588921"/>
            <a:ext cx="7327988" cy="8069675"/>
            <a:chOff x="10883812" y="2229582"/>
            <a:chExt cx="7327988" cy="806967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003576" y="2229582"/>
              <a:ext cx="711745" cy="8069675"/>
              <a:chOff x="14003576" y="2229582"/>
              <a:chExt cx="711745" cy="8069675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5400000">
                <a:off x="14003576" y="2229582"/>
                <a:ext cx="711745" cy="8069675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83812" y="5966192"/>
              <a:ext cx="830976" cy="809967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24637F-67A8-4094-BF01-30EBBFF7BE09}"/>
                </a:ext>
              </a:extLst>
            </p:cNvPr>
            <p:cNvSpPr txBox="1"/>
            <p:nvPr/>
          </p:nvSpPr>
          <p:spPr>
            <a:xfrm>
              <a:off x="12739802" y="6017513"/>
              <a:ext cx="5471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>
                      <a:lumMod val="50000"/>
                    </a:schemeClr>
                  </a:solidFill>
                  <a:latin typeface="Arial Nova Light" panose="020B0304020202020204" pitchFamily="34" charset="0"/>
                  <a:ea typeface="마루 부리 중간" panose="020B0600000101010101" pitchFamily="50" charset="-127"/>
                </a:rPr>
                <a:t>시스템 설계</a:t>
              </a:r>
              <a:r>
                <a:rPr lang="en-US" altLang="ko-KR" sz="2400" b="1" dirty="0">
                  <a:solidFill>
                    <a:schemeClr val="bg1">
                      <a:lumMod val="50000"/>
                    </a:schemeClr>
                  </a:solidFill>
                  <a:latin typeface="Arial Nova Light" panose="020B0304020202020204" pitchFamily="34" charset="0"/>
                  <a:ea typeface="마루 부리 중간" panose="020B0600000101010101" pitchFamily="50" charset="-127"/>
                </a:rPr>
                <a:t>(Use-case / Class Diagram)</a:t>
              </a:r>
              <a:endParaRPr lang="ko-KR" altLang="en-US" sz="2400" b="1" dirty="0">
                <a:solidFill>
                  <a:schemeClr val="bg1">
                    <a:lumMod val="50000"/>
                  </a:schemeClr>
                </a:solidFill>
                <a:latin typeface="Arial Nova Light" panose="020B0304020202020204" pitchFamily="34" charset="0"/>
                <a:ea typeface="마루 부리 중간" panose="020B060000010101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3A9BF22-10DE-442D-AA9B-FAD633672336}"/>
              </a:ext>
            </a:extLst>
          </p:cNvPr>
          <p:cNvGrpSpPr/>
          <p:nvPr/>
        </p:nvGrpSpPr>
        <p:grpSpPr>
          <a:xfrm>
            <a:off x="10343265" y="5187600"/>
            <a:ext cx="8012532" cy="828272"/>
            <a:chOff x="10248967" y="7194113"/>
            <a:chExt cx="8012532" cy="82827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0248967" y="7194113"/>
              <a:ext cx="8012532" cy="711745"/>
              <a:chOff x="10248967" y="7194113"/>
              <a:chExt cx="8012532" cy="711745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13899360" y="3543720"/>
                <a:ext cx="711745" cy="8012532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00494" y="7212418"/>
              <a:ext cx="826318" cy="809967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45A288-14D4-4277-977F-68563F6E8463}"/>
                </a:ext>
              </a:extLst>
            </p:cNvPr>
            <p:cNvSpPr txBox="1"/>
            <p:nvPr/>
          </p:nvSpPr>
          <p:spPr>
            <a:xfrm>
              <a:off x="12681979" y="7325984"/>
              <a:ext cx="5471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>
                      <a:lumMod val="50000"/>
                    </a:schemeClr>
                  </a:solidFill>
                  <a:latin typeface="Arial Nova Light" panose="020B0304020202020204" pitchFamily="34" charset="0"/>
                  <a:ea typeface="마루 부리 중간" panose="020B0600000101010101" pitchFamily="50" charset="-127"/>
                </a:rPr>
                <a:t>UI design</a:t>
              </a:r>
              <a:endParaRPr lang="ko-KR" altLang="en-US" sz="2400" b="1" dirty="0">
                <a:solidFill>
                  <a:schemeClr val="bg1">
                    <a:lumMod val="50000"/>
                  </a:schemeClr>
                </a:solidFill>
                <a:latin typeface="Arial Nova Light" panose="020B0304020202020204" pitchFamily="34" charset="0"/>
                <a:ea typeface="마루 부리 중간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8059AFE-A102-4765-895E-0B43CB12DF78}"/>
              </a:ext>
            </a:extLst>
          </p:cNvPr>
          <p:cNvGrpSpPr/>
          <p:nvPr/>
        </p:nvGrpSpPr>
        <p:grpSpPr>
          <a:xfrm>
            <a:off x="10318547" y="6099435"/>
            <a:ext cx="8031580" cy="743918"/>
            <a:chOff x="10348942" y="7020269"/>
            <a:chExt cx="8031580" cy="74391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0348942" y="7052442"/>
              <a:ext cx="8031580" cy="711745"/>
              <a:chOff x="10362704" y="8395120"/>
              <a:chExt cx="8031580" cy="711745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14022621" y="4735203"/>
                <a:ext cx="711745" cy="8031580"/>
              </a:xfrm>
              <a:prstGeom prst="rect">
                <a:avLst/>
              </a:prstGeom>
            </p:spPr>
          </p:pic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C57DDF2-4444-4D7F-B0E7-C70AA4BCECBA}"/>
                </a:ext>
              </a:extLst>
            </p:cNvPr>
            <p:cNvSpPr txBox="1"/>
            <p:nvPr/>
          </p:nvSpPr>
          <p:spPr>
            <a:xfrm>
              <a:off x="10957346" y="7020269"/>
              <a:ext cx="76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FE6971"/>
                  </a:solidFill>
                </a:rPr>
                <a:t>06</a:t>
              </a:r>
              <a:endParaRPr lang="ko-KR" altLang="en-US" sz="4000" dirty="0">
                <a:solidFill>
                  <a:srgbClr val="FE697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7B30FDA-86FF-40C9-9786-617BB20E1549}"/>
              </a:ext>
            </a:extLst>
          </p:cNvPr>
          <p:cNvGrpSpPr/>
          <p:nvPr/>
        </p:nvGrpSpPr>
        <p:grpSpPr>
          <a:xfrm>
            <a:off x="10354638" y="7039583"/>
            <a:ext cx="8031580" cy="741280"/>
            <a:chOff x="10339418" y="8073785"/>
            <a:chExt cx="8031580" cy="741280"/>
          </a:xfrm>
        </p:grpSpPr>
        <p:grpSp>
          <p:nvGrpSpPr>
            <p:cNvPr id="42" name="그룹 1006">
              <a:extLst>
                <a:ext uri="{FF2B5EF4-FFF2-40B4-BE49-F238E27FC236}">
                  <a16:creationId xmlns:a16="http://schemas.microsoft.com/office/drawing/2014/main" id="{F8B67C12-EA68-4F0C-9E87-848D72AB4118}"/>
                </a:ext>
              </a:extLst>
            </p:cNvPr>
            <p:cNvGrpSpPr/>
            <p:nvPr/>
          </p:nvGrpSpPr>
          <p:grpSpPr>
            <a:xfrm>
              <a:off x="10339418" y="8103320"/>
              <a:ext cx="8031580" cy="711745"/>
              <a:chOff x="10362704" y="8395120"/>
              <a:chExt cx="8031580" cy="711745"/>
            </a:xfrm>
          </p:grpSpPr>
          <p:pic>
            <p:nvPicPr>
              <p:cNvPr id="44" name="Object 27">
                <a:extLst>
                  <a:ext uri="{FF2B5EF4-FFF2-40B4-BE49-F238E27FC236}">
                    <a16:creationId xmlns:a16="http://schemas.microsoft.com/office/drawing/2014/main" id="{7AE8F25D-F6D8-4084-A43A-46FFDBC157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14022621" y="4735203"/>
                <a:ext cx="711745" cy="8031580"/>
              </a:xfrm>
              <a:prstGeom prst="rect">
                <a:avLst/>
              </a:prstGeom>
            </p:spPr>
          </p:pic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19DD9BA-865C-4D7A-8EAB-C76A9016D224}"/>
                </a:ext>
              </a:extLst>
            </p:cNvPr>
            <p:cNvSpPr txBox="1"/>
            <p:nvPr/>
          </p:nvSpPr>
          <p:spPr>
            <a:xfrm>
              <a:off x="10943890" y="8073785"/>
              <a:ext cx="76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FE6971"/>
                  </a:solidFill>
                </a:rPr>
                <a:t>07</a:t>
              </a:r>
              <a:endParaRPr lang="ko-KR" altLang="en-US" sz="4000" dirty="0">
                <a:solidFill>
                  <a:srgbClr val="FE697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F45E6DF-1E5F-40A4-82A9-26F8CEB266C8}"/>
              </a:ext>
            </a:extLst>
          </p:cNvPr>
          <p:cNvGrpSpPr/>
          <p:nvPr/>
        </p:nvGrpSpPr>
        <p:grpSpPr>
          <a:xfrm>
            <a:off x="10355665" y="7972952"/>
            <a:ext cx="8031580" cy="711745"/>
            <a:chOff x="10339418" y="9154198"/>
            <a:chExt cx="8031580" cy="711745"/>
          </a:xfrm>
        </p:grpSpPr>
        <p:grpSp>
          <p:nvGrpSpPr>
            <p:cNvPr id="46" name="그룹 1006">
              <a:extLst>
                <a:ext uri="{FF2B5EF4-FFF2-40B4-BE49-F238E27FC236}">
                  <a16:creationId xmlns:a16="http://schemas.microsoft.com/office/drawing/2014/main" id="{626E7235-A94C-452A-B08A-970F23E99C55}"/>
                </a:ext>
              </a:extLst>
            </p:cNvPr>
            <p:cNvGrpSpPr/>
            <p:nvPr/>
          </p:nvGrpSpPr>
          <p:grpSpPr>
            <a:xfrm>
              <a:off x="10339418" y="9154198"/>
              <a:ext cx="8031580" cy="711745"/>
              <a:chOff x="10362704" y="8395120"/>
              <a:chExt cx="8031580" cy="711745"/>
            </a:xfrm>
          </p:grpSpPr>
          <p:pic>
            <p:nvPicPr>
              <p:cNvPr id="48" name="Object 27">
                <a:extLst>
                  <a:ext uri="{FF2B5EF4-FFF2-40B4-BE49-F238E27FC236}">
                    <a16:creationId xmlns:a16="http://schemas.microsoft.com/office/drawing/2014/main" id="{9D1362E1-A7CD-4794-BEA6-6B20F40E5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14022621" y="4735203"/>
                <a:ext cx="711745" cy="8031580"/>
              </a:xfrm>
              <a:prstGeom prst="rect">
                <a:avLst/>
              </a:prstGeom>
            </p:spPr>
          </p:pic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06F887C-3181-4AF4-97AC-904C580DF9D3}"/>
                </a:ext>
              </a:extLst>
            </p:cNvPr>
            <p:cNvSpPr txBox="1"/>
            <p:nvPr/>
          </p:nvSpPr>
          <p:spPr>
            <a:xfrm>
              <a:off x="10949348" y="9154198"/>
              <a:ext cx="76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FE6971"/>
                  </a:solidFill>
                </a:rPr>
                <a:t>08</a:t>
              </a:r>
              <a:endParaRPr lang="ko-KR" altLang="en-US" sz="4000" dirty="0">
                <a:solidFill>
                  <a:srgbClr val="FE697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CE3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7411031" y="-12223"/>
            <a:ext cx="874683" cy="874683"/>
            <a:chOff x="17411031" y="-12223"/>
            <a:chExt cx="874683" cy="87468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7049812" y="-373442"/>
              <a:ext cx="1749366" cy="1749366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7411031" y="-12223"/>
              <a:ext cx="874683" cy="8746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15200" y="3695700"/>
            <a:ext cx="10379297" cy="183060"/>
            <a:chOff x="7375690" y="4312527"/>
            <a:chExt cx="9266600" cy="18306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7375690" y="4312527"/>
              <a:ext cx="9266600" cy="18306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7320" y="9220015"/>
            <a:ext cx="1050728" cy="33414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315201" y="974312"/>
            <a:ext cx="2110025" cy="270366"/>
            <a:chOff x="7375690" y="1033889"/>
            <a:chExt cx="2110025" cy="27036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75690" y="1033889"/>
              <a:ext cx="2110025" cy="27036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548858" y="471333"/>
            <a:ext cx="327839" cy="330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AD3319-DE36-45CB-9FD2-1F0125AC0D76}"/>
              </a:ext>
            </a:extLst>
          </p:cNvPr>
          <p:cNvSpPr txBox="1"/>
          <p:nvPr/>
        </p:nvSpPr>
        <p:spPr>
          <a:xfrm>
            <a:off x="304800" y="271229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E676E"/>
                </a:solidFill>
              </a:rPr>
              <a:t>1. </a:t>
            </a:r>
            <a:r>
              <a:rPr lang="ko-KR" altLang="en-US" sz="1400" dirty="0">
                <a:solidFill>
                  <a:srgbClr val="FE676E"/>
                </a:solidFill>
              </a:rPr>
              <a:t>서비스 소개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E504509-9C75-40C0-AB88-6BC969F16E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165" y="5431328"/>
            <a:ext cx="761337" cy="39970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FFA92C9-23E0-4F97-B8EA-B161C7FF06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05978"/>
            <a:ext cx="5447678" cy="3998229"/>
          </a:xfrm>
          <a:prstGeom prst="rect">
            <a:avLst/>
          </a:prstGeom>
          <a:ln>
            <a:noFill/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36F4CE3-0AFC-4866-8AB2-B4CC939EFD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6210300"/>
            <a:ext cx="4132883" cy="3429000"/>
          </a:xfrm>
          <a:prstGeom prst="rect">
            <a:avLst/>
          </a:prstGeom>
          <a:ln>
            <a:noFill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A66BA3E-8451-45DE-B3BA-58E1FD58EDD2}"/>
              </a:ext>
            </a:extLst>
          </p:cNvPr>
          <p:cNvSpPr txBox="1"/>
          <p:nvPr/>
        </p:nvSpPr>
        <p:spPr>
          <a:xfrm>
            <a:off x="7233639" y="1502523"/>
            <a:ext cx="7183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E676E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Speech</a:t>
            </a:r>
            <a:r>
              <a:rPr lang="ko-KR" altLang="en-US" sz="3200" dirty="0">
                <a:solidFill>
                  <a:srgbClr val="FE676E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 </a:t>
            </a:r>
            <a:r>
              <a:rPr lang="en-US" altLang="ko-KR" sz="3200" dirty="0">
                <a:solidFill>
                  <a:srgbClr val="FE676E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To</a:t>
            </a:r>
            <a:r>
              <a:rPr lang="ko-KR" altLang="en-US" sz="3200" dirty="0">
                <a:solidFill>
                  <a:srgbClr val="FE676E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 </a:t>
            </a:r>
            <a:r>
              <a:rPr lang="en-US" altLang="ko-KR" sz="3200" dirty="0">
                <a:solidFill>
                  <a:srgbClr val="FE676E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Text</a:t>
            </a:r>
            <a:r>
              <a:rPr lang="ko-KR" altLang="en-US" sz="3200" dirty="0">
                <a:solidFill>
                  <a:srgbClr val="FE676E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를 이용한 메신저 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2C021C-E267-422E-91D9-BA2C6F4F12DD}"/>
              </a:ext>
            </a:extLst>
          </p:cNvPr>
          <p:cNvSpPr txBox="1"/>
          <p:nvPr/>
        </p:nvSpPr>
        <p:spPr>
          <a:xfrm>
            <a:off x="7301927" y="2653024"/>
            <a:ext cx="7027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STT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 기능을 이용해 실시간 채팅을 할 수 있게 해줍니다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.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0FD631-61C3-4575-ADF4-752B33756FB2}"/>
              </a:ext>
            </a:extLst>
          </p:cNvPr>
          <p:cNvSpPr txBox="1"/>
          <p:nvPr/>
        </p:nvSpPr>
        <p:spPr>
          <a:xfrm>
            <a:off x="7543800" y="45339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일반 메신저와 같이 채팅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기능 지원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(STT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모드로 변경 후 실행 시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음성을 실시간 텍스트로 변환하게 되며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음성 채팅 기능 지원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CE3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7411031" y="-12223"/>
            <a:ext cx="874683" cy="874683"/>
            <a:chOff x="17411031" y="-12223"/>
            <a:chExt cx="874683" cy="87468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7049812" y="-373442"/>
              <a:ext cx="1749366" cy="1749366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7411031" y="-12223"/>
              <a:ext cx="874683" cy="874683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48858" y="471333"/>
            <a:ext cx="327839" cy="33015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A549A3E-3E80-4797-B044-6F8F497CD1FE}"/>
              </a:ext>
            </a:extLst>
          </p:cNvPr>
          <p:cNvSpPr txBox="1"/>
          <p:nvPr/>
        </p:nvSpPr>
        <p:spPr>
          <a:xfrm>
            <a:off x="304800" y="271229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E676E"/>
                </a:solidFill>
              </a:rPr>
              <a:t>2. </a:t>
            </a:r>
            <a:r>
              <a:rPr lang="ko-KR" altLang="en-US" sz="1400" dirty="0">
                <a:solidFill>
                  <a:srgbClr val="FE676E"/>
                </a:solidFill>
              </a:rPr>
              <a:t>서비스 구조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794F3D3-BD9E-4830-B9E6-0EB7E3B6F054}"/>
              </a:ext>
            </a:extLst>
          </p:cNvPr>
          <p:cNvGrpSpPr/>
          <p:nvPr/>
        </p:nvGrpSpPr>
        <p:grpSpPr>
          <a:xfrm>
            <a:off x="1600200" y="3009900"/>
            <a:ext cx="2900025" cy="4473505"/>
            <a:chOff x="2362200" y="1411074"/>
            <a:chExt cx="1828800" cy="2792975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2362200" y="1411074"/>
              <a:ext cx="1828800" cy="2792975"/>
              <a:chOff x="8342585" y="1695238"/>
              <a:chExt cx="4678376" cy="858417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342585" y="1695238"/>
                <a:ext cx="4678376" cy="8584175"/>
              </a:xfrm>
              <a:prstGeom prst="rect">
                <a:avLst/>
              </a:prstGeom>
            </p:spPr>
          </p:pic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601C20C-7251-404B-9073-550AD4995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600" y="1943100"/>
              <a:ext cx="685800" cy="609600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7F9479-1939-4E45-BF9C-ED7E508F1E14}"/>
              </a:ext>
            </a:extLst>
          </p:cNvPr>
          <p:cNvGrpSpPr/>
          <p:nvPr/>
        </p:nvGrpSpPr>
        <p:grpSpPr>
          <a:xfrm>
            <a:off x="6124408" y="3467100"/>
            <a:ext cx="1952792" cy="976396"/>
            <a:chOff x="5181600" y="3467100"/>
            <a:chExt cx="1952792" cy="976396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2587C58-C185-4629-8C60-3D0E7EB5B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600" y="3467100"/>
              <a:ext cx="1952792" cy="97639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4C4311-4761-4017-9059-423671D583C9}"/>
                </a:ext>
              </a:extLst>
            </p:cNvPr>
            <p:cNvSpPr txBox="1"/>
            <p:nvPr/>
          </p:nvSpPr>
          <p:spPr>
            <a:xfrm>
              <a:off x="5548395" y="3492713"/>
              <a:ext cx="1016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Request</a:t>
              </a:r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4ED3018-2FE4-40F9-A793-AC507B639FE8}"/>
              </a:ext>
            </a:extLst>
          </p:cNvPr>
          <p:cNvGrpSpPr/>
          <p:nvPr/>
        </p:nvGrpSpPr>
        <p:grpSpPr>
          <a:xfrm>
            <a:off x="6200608" y="5749905"/>
            <a:ext cx="1952792" cy="979592"/>
            <a:chOff x="5181600" y="5749905"/>
            <a:chExt cx="1952792" cy="979592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82E512F-DDF6-4CE6-9EED-61840FE40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600" y="5753100"/>
              <a:ext cx="1952792" cy="976397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E89F65E-2113-4B1A-B7FC-BFB33B8CB715}"/>
                </a:ext>
              </a:extLst>
            </p:cNvPr>
            <p:cNvSpPr txBox="1"/>
            <p:nvPr/>
          </p:nvSpPr>
          <p:spPr>
            <a:xfrm>
              <a:off x="5715000" y="5749905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Response</a:t>
              </a:r>
              <a:endParaRPr lang="ko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9548A53-C4F8-4AEB-8C04-81C1456FAD45}"/>
              </a:ext>
            </a:extLst>
          </p:cNvPr>
          <p:cNvGrpSpPr/>
          <p:nvPr/>
        </p:nvGrpSpPr>
        <p:grpSpPr>
          <a:xfrm>
            <a:off x="9296400" y="2933700"/>
            <a:ext cx="6629400" cy="4013713"/>
            <a:chOff x="7886695" y="3148259"/>
            <a:chExt cx="6629400" cy="401371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6A9CB51-815C-4A5E-9F93-0C370645BB13}"/>
                </a:ext>
              </a:extLst>
            </p:cNvPr>
            <p:cNvGrpSpPr/>
            <p:nvPr/>
          </p:nvGrpSpPr>
          <p:grpSpPr>
            <a:xfrm>
              <a:off x="7886695" y="3148259"/>
              <a:ext cx="6629400" cy="4013713"/>
              <a:chOff x="5105400" y="3012595"/>
              <a:chExt cx="5499061" cy="3247480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ABEA0C43-FB86-49FF-87A1-13FA337C90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5400" y="3364475"/>
                <a:ext cx="5499061" cy="289560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629E2A-6FB7-4A9B-AD92-6AA523DF0CE4}"/>
                  </a:ext>
                </a:extLst>
              </p:cNvPr>
              <p:cNvSpPr txBox="1"/>
              <p:nvPr/>
            </p:nvSpPr>
            <p:spPr>
              <a:xfrm>
                <a:off x="7620000" y="3012595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AWS</a:t>
                </a:r>
                <a:endParaRPr lang="ko-KR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1026" name="Picture 2" descr="Java : Spring Boot : Jar, Maven, Gradle : 배포하는 방법, 예제">
              <a:extLst>
                <a:ext uri="{FF2B5EF4-FFF2-40B4-BE49-F238E27FC236}">
                  <a16:creationId xmlns:a16="http://schemas.microsoft.com/office/drawing/2014/main" id="{950A866D-287A-4277-9E62-793103B2DC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2922" y="5403367"/>
              <a:ext cx="1859804" cy="97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TIL] MySQL Hint">
              <a:extLst>
                <a:ext uri="{FF2B5EF4-FFF2-40B4-BE49-F238E27FC236}">
                  <a16:creationId xmlns:a16="http://schemas.microsoft.com/office/drawing/2014/main" id="{D4C9144E-512C-400F-8B0D-46D945DFA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72895" y="5035563"/>
              <a:ext cx="2083944" cy="1389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69196A4A-A5A2-4515-90E7-D01812F24C06}"/>
                </a:ext>
              </a:extLst>
            </p:cNvPr>
            <p:cNvGrpSpPr/>
            <p:nvPr/>
          </p:nvGrpSpPr>
          <p:grpSpPr>
            <a:xfrm>
              <a:off x="10767226" y="5314185"/>
              <a:ext cx="815176" cy="472308"/>
              <a:chOff x="5209119" y="3356694"/>
              <a:chExt cx="1016632" cy="586244"/>
            </a:xfrm>
          </p:grpSpPr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50BA6B65-9CAE-4CFA-9C06-0AEC828397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5438" y="3505909"/>
                <a:ext cx="793398" cy="437029"/>
              </a:xfrm>
              <a:prstGeom prst="rect">
                <a:avLst/>
              </a:prstGeom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80EDAD9-9350-45FB-85D1-7F708C104957}"/>
                  </a:ext>
                </a:extLst>
              </p:cNvPr>
              <p:cNvSpPr txBox="1"/>
              <p:nvPr/>
            </p:nvSpPr>
            <p:spPr>
              <a:xfrm>
                <a:off x="5209119" y="3356694"/>
                <a:ext cx="1016632" cy="343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Request</a:t>
                </a:r>
                <a:endParaRPr lang="ko-KR" altLang="en-US" sz="1200" dirty="0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DC6D790-A6A0-43C5-9F53-4586A2964BED}"/>
                </a:ext>
              </a:extLst>
            </p:cNvPr>
            <p:cNvGrpSpPr/>
            <p:nvPr/>
          </p:nvGrpSpPr>
          <p:grpSpPr>
            <a:xfrm>
              <a:off x="10754468" y="5870670"/>
              <a:ext cx="827932" cy="542966"/>
              <a:chOff x="5715000" y="5749905"/>
              <a:chExt cx="1143000" cy="542966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0458A8D3-4823-4B7F-872F-FB8ECC3CFD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7994" y="5864718"/>
                <a:ext cx="856305" cy="428153"/>
              </a:xfrm>
              <a:prstGeom prst="rect">
                <a:avLst/>
              </a:prstGeom>
            </p:spPr>
          </p:pic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2417F55-94A5-4FF8-847F-AFC97A2679ED}"/>
                  </a:ext>
                </a:extLst>
              </p:cNvPr>
              <p:cNvSpPr txBox="1"/>
              <p:nvPr/>
            </p:nvSpPr>
            <p:spPr>
              <a:xfrm>
                <a:off x="5715000" y="5749905"/>
                <a:ext cx="1143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Response</a:t>
                </a:r>
                <a:endParaRPr lang="ko-KR" altLang="en-US" sz="1200" dirty="0"/>
              </a:p>
            </p:txBody>
          </p:sp>
        </p:grpSp>
      </p:grpSp>
      <p:grpSp>
        <p:nvGrpSpPr>
          <p:cNvPr id="29" name="그룹 1001">
            <a:extLst>
              <a:ext uri="{FF2B5EF4-FFF2-40B4-BE49-F238E27FC236}">
                <a16:creationId xmlns:a16="http://schemas.microsoft.com/office/drawing/2014/main" id="{D6FDA063-0653-4E78-97D4-1A75806829D6}"/>
              </a:ext>
            </a:extLst>
          </p:cNvPr>
          <p:cNvGrpSpPr/>
          <p:nvPr/>
        </p:nvGrpSpPr>
        <p:grpSpPr>
          <a:xfrm>
            <a:off x="0" y="8789814"/>
            <a:ext cx="18285714" cy="1497186"/>
            <a:chOff x="4113690" y="7866130"/>
            <a:chExt cx="10058335" cy="1727342"/>
          </a:xfrm>
        </p:grpSpPr>
        <p:pic>
          <p:nvPicPr>
            <p:cNvPr id="30" name="Object 2">
              <a:extLst>
                <a:ext uri="{FF2B5EF4-FFF2-40B4-BE49-F238E27FC236}">
                  <a16:creationId xmlns:a16="http://schemas.microsoft.com/office/drawing/2014/main" id="{35F285E3-2A8B-49C2-A6E3-F447965D4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840314" y="7077624"/>
              <a:ext cx="20116670" cy="3454683"/>
            </a:xfrm>
            <a:prstGeom prst="rect">
              <a:avLst/>
            </a:prstGeom>
          </p:spPr>
        </p:pic>
        <p:pic>
          <p:nvPicPr>
            <p:cNvPr id="31" name="Object 3">
              <a:extLst>
                <a:ext uri="{FF2B5EF4-FFF2-40B4-BE49-F238E27FC236}">
                  <a16:creationId xmlns:a16="http://schemas.microsoft.com/office/drawing/2014/main" id="{67AFCC10-2178-4979-A936-05F262C96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13690" y="7866130"/>
              <a:ext cx="10058335" cy="17273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CE3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그룹 1019"/>
          <p:cNvGrpSpPr/>
          <p:nvPr/>
        </p:nvGrpSpPr>
        <p:grpSpPr>
          <a:xfrm>
            <a:off x="17411031" y="-12223"/>
            <a:ext cx="874683" cy="874683"/>
            <a:chOff x="17411031" y="-12223"/>
            <a:chExt cx="874683" cy="874683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7049812" y="-373442"/>
              <a:ext cx="1749366" cy="1749366"/>
            </a:xfrm>
            <a:prstGeom prst="rect">
              <a:avLst/>
            </a:prstGeom>
          </p:spPr>
        </p:pic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7411031" y="-12223"/>
              <a:ext cx="874683" cy="874683"/>
            </a:xfrm>
            <a:prstGeom prst="rect">
              <a:avLst/>
            </a:prstGeom>
          </p:spPr>
        </p:pic>
      </p:grpSp>
      <p:pic>
        <p:nvPicPr>
          <p:cNvPr id="79" name="Object 7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48858" y="471333"/>
            <a:ext cx="327839" cy="33015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22E296B-C039-42EE-A5C3-09BE4A1A18F7}"/>
              </a:ext>
            </a:extLst>
          </p:cNvPr>
          <p:cNvSpPr txBox="1"/>
          <p:nvPr/>
        </p:nvSpPr>
        <p:spPr>
          <a:xfrm>
            <a:off x="304800" y="271229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E676E"/>
                </a:solidFill>
              </a:rPr>
              <a:t>3. </a:t>
            </a:r>
            <a:r>
              <a:rPr lang="ko-KR" altLang="en-US" sz="1400" dirty="0">
                <a:solidFill>
                  <a:srgbClr val="FE676E"/>
                </a:solidFill>
              </a:rPr>
              <a:t>기술 스택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78DE4A-A020-40A1-A725-D0A7A67DF94E}"/>
              </a:ext>
            </a:extLst>
          </p:cNvPr>
          <p:cNvSpPr txBox="1"/>
          <p:nvPr/>
        </p:nvSpPr>
        <p:spPr>
          <a:xfrm>
            <a:off x="609600" y="678810"/>
            <a:ext cx="3581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solidFill>
                  <a:srgbClr val="FE676E"/>
                </a:solidFill>
              </a:rPr>
              <a:t>FrontEnd</a:t>
            </a:r>
            <a:r>
              <a:rPr lang="en-US" altLang="ko-KR" sz="4400" dirty="0">
                <a:solidFill>
                  <a:srgbClr val="FE676E"/>
                </a:solidFill>
              </a:rPr>
              <a:t>(APP)</a:t>
            </a:r>
            <a:endParaRPr lang="ko-KR" altLang="en-US" sz="4400" dirty="0">
              <a:solidFill>
                <a:srgbClr val="FE676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3878E5-8451-46C6-A14C-1440A5133A7F}"/>
              </a:ext>
            </a:extLst>
          </p:cNvPr>
          <p:cNvSpPr txBox="1"/>
          <p:nvPr/>
        </p:nvSpPr>
        <p:spPr>
          <a:xfrm>
            <a:off x="1883642" y="1947202"/>
            <a:ext cx="399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 개발 환경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: Android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3BDDEF-9B3A-48A2-AD25-BCDBD461A0B7}"/>
              </a:ext>
            </a:extLst>
          </p:cNvPr>
          <p:cNvSpPr txBox="1"/>
          <p:nvPr/>
        </p:nvSpPr>
        <p:spPr>
          <a:xfrm>
            <a:off x="1893370" y="4545298"/>
            <a:ext cx="399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사용 언어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: Kotlin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9762DE-03F6-45B9-AD9F-58413B0BC32E}"/>
              </a:ext>
            </a:extLst>
          </p:cNvPr>
          <p:cNvSpPr txBox="1"/>
          <p:nvPr/>
        </p:nvSpPr>
        <p:spPr>
          <a:xfrm>
            <a:off x="1883642" y="5905500"/>
            <a:ext cx="9546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사용 스킬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: MVVM 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패턴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 / AAC(Live Data, Data Binding) / Coroutine 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7A05C8-CD77-4475-8BFF-DD0CEAD5EDEE}"/>
              </a:ext>
            </a:extLst>
          </p:cNvPr>
          <p:cNvSpPr txBox="1"/>
          <p:nvPr/>
        </p:nvSpPr>
        <p:spPr>
          <a:xfrm>
            <a:off x="1883642" y="3122658"/>
            <a:ext cx="399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 개발 툴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: Android Studio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8" name="그룹 1001">
            <a:extLst>
              <a:ext uri="{FF2B5EF4-FFF2-40B4-BE49-F238E27FC236}">
                <a16:creationId xmlns:a16="http://schemas.microsoft.com/office/drawing/2014/main" id="{B660ED12-344E-4A37-9429-B395B3798669}"/>
              </a:ext>
            </a:extLst>
          </p:cNvPr>
          <p:cNvGrpSpPr/>
          <p:nvPr/>
        </p:nvGrpSpPr>
        <p:grpSpPr>
          <a:xfrm>
            <a:off x="0" y="8789814"/>
            <a:ext cx="18285714" cy="1497186"/>
            <a:chOff x="4113690" y="7866130"/>
            <a:chExt cx="10058335" cy="1727342"/>
          </a:xfrm>
        </p:grpSpPr>
        <p:pic>
          <p:nvPicPr>
            <p:cNvPr id="69" name="Object 2">
              <a:extLst>
                <a:ext uri="{FF2B5EF4-FFF2-40B4-BE49-F238E27FC236}">
                  <a16:creationId xmlns:a16="http://schemas.microsoft.com/office/drawing/2014/main" id="{3A0F9114-9EEF-41BD-A7DE-E13A3BC2E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840314" y="7077624"/>
              <a:ext cx="20116670" cy="3454683"/>
            </a:xfrm>
            <a:prstGeom prst="rect">
              <a:avLst/>
            </a:prstGeom>
          </p:spPr>
        </p:pic>
        <p:pic>
          <p:nvPicPr>
            <p:cNvPr id="71" name="Object 3">
              <a:extLst>
                <a:ext uri="{FF2B5EF4-FFF2-40B4-BE49-F238E27FC236}">
                  <a16:creationId xmlns:a16="http://schemas.microsoft.com/office/drawing/2014/main" id="{0318E474-D6FD-44A5-8832-A6D2851DC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3690" y="7866130"/>
              <a:ext cx="10058335" cy="17273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3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그룹 1019"/>
          <p:cNvGrpSpPr/>
          <p:nvPr/>
        </p:nvGrpSpPr>
        <p:grpSpPr>
          <a:xfrm>
            <a:off x="17411031" y="-12223"/>
            <a:ext cx="874683" cy="874683"/>
            <a:chOff x="17411031" y="-12223"/>
            <a:chExt cx="874683" cy="874683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7049812" y="-373442"/>
              <a:ext cx="1749366" cy="1749366"/>
            </a:xfrm>
            <a:prstGeom prst="rect">
              <a:avLst/>
            </a:prstGeom>
          </p:spPr>
        </p:pic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7411031" y="-12223"/>
              <a:ext cx="874683" cy="874683"/>
            </a:xfrm>
            <a:prstGeom prst="rect">
              <a:avLst/>
            </a:prstGeom>
          </p:spPr>
        </p:pic>
      </p:grpSp>
      <p:pic>
        <p:nvPicPr>
          <p:cNvPr id="79" name="Object 7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48858" y="471333"/>
            <a:ext cx="327839" cy="33015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22E296B-C039-42EE-A5C3-09BE4A1A18F7}"/>
              </a:ext>
            </a:extLst>
          </p:cNvPr>
          <p:cNvSpPr txBox="1"/>
          <p:nvPr/>
        </p:nvSpPr>
        <p:spPr>
          <a:xfrm>
            <a:off x="304800" y="271229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E676E"/>
                </a:solidFill>
              </a:rPr>
              <a:t>3. </a:t>
            </a:r>
            <a:r>
              <a:rPr lang="ko-KR" altLang="en-US" sz="1400" dirty="0">
                <a:solidFill>
                  <a:srgbClr val="FE676E"/>
                </a:solidFill>
              </a:rPr>
              <a:t>기술 스택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78DE4A-A020-40A1-A725-D0A7A67DF94E}"/>
              </a:ext>
            </a:extLst>
          </p:cNvPr>
          <p:cNvSpPr txBox="1"/>
          <p:nvPr/>
        </p:nvSpPr>
        <p:spPr>
          <a:xfrm>
            <a:off x="609600" y="678810"/>
            <a:ext cx="403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solidFill>
                  <a:srgbClr val="FE676E"/>
                </a:solidFill>
              </a:rPr>
              <a:t>BackEnd</a:t>
            </a:r>
            <a:r>
              <a:rPr lang="en-US" altLang="ko-KR" sz="4400" dirty="0">
                <a:solidFill>
                  <a:srgbClr val="FE676E"/>
                </a:solidFill>
              </a:rPr>
              <a:t>(Server)</a:t>
            </a:r>
            <a:endParaRPr lang="ko-KR" altLang="en-US" sz="4400" dirty="0">
              <a:solidFill>
                <a:srgbClr val="FE676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3878E5-8451-46C6-A14C-1440A5133A7F}"/>
              </a:ext>
            </a:extLst>
          </p:cNvPr>
          <p:cNvSpPr txBox="1"/>
          <p:nvPr/>
        </p:nvSpPr>
        <p:spPr>
          <a:xfrm>
            <a:off x="1883642" y="1947202"/>
            <a:ext cx="6193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 개발 환경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: Firebase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store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3BDDEF-9B3A-48A2-AD25-BCDBD461A0B7}"/>
              </a:ext>
            </a:extLst>
          </p:cNvPr>
          <p:cNvSpPr txBox="1"/>
          <p:nvPr/>
        </p:nvSpPr>
        <p:spPr>
          <a:xfrm>
            <a:off x="1883642" y="4589008"/>
            <a:ext cx="399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사용 언어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: Java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E7EAB9-A539-4495-B64D-0491FE45A169}"/>
              </a:ext>
            </a:extLst>
          </p:cNvPr>
          <p:cNvSpPr txBox="1"/>
          <p:nvPr/>
        </p:nvSpPr>
        <p:spPr>
          <a:xfrm>
            <a:off x="1883642" y="3215025"/>
            <a:ext cx="6193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 개발 툴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: IntelliJ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6" name="그룹 1001">
            <a:extLst>
              <a:ext uri="{FF2B5EF4-FFF2-40B4-BE49-F238E27FC236}">
                <a16:creationId xmlns:a16="http://schemas.microsoft.com/office/drawing/2014/main" id="{59033128-A8BD-4E23-BA1B-A298644E5B7F}"/>
              </a:ext>
            </a:extLst>
          </p:cNvPr>
          <p:cNvGrpSpPr/>
          <p:nvPr/>
        </p:nvGrpSpPr>
        <p:grpSpPr>
          <a:xfrm>
            <a:off x="0" y="8789814"/>
            <a:ext cx="18285714" cy="1497186"/>
            <a:chOff x="4113690" y="7866130"/>
            <a:chExt cx="10058335" cy="1727342"/>
          </a:xfrm>
        </p:grpSpPr>
        <p:pic>
          <p:nvPicPr>
            <p:cNvPr id="17" name="Object 2">
              <a:extLst>
                <a:ext uri="{FF2B5EF4-FFF2-40B4-BE49-F238E27FC236}">
                  <a16:creationId xmlns:a16="http://schemas.microsoft.com/office/drawing/2014/main" id="{8E22A271-2BCB-424C-A8CD-17D011859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840314" y="7077624"/>
              <a:ext cx="20116670" cy="3454683"/>
            </a:xfrm>
            <a:prstGeom prst="rect">
              <a:avLst/>
            </a:prstGeom>
          </p:spPr>
        </p:pic>
        <p:pic>
          <p:nvPicPr>
            <p:cNvPr id="18" name="Object 3">
              <a:extLst>
                <a:ext uri="{FF2B5EF4-FFF2-40B4-BE49-F238E27FC236}">
                  <a16:creationId xmlns:a16="http://schemas.microsoft.com/office/drawing/2014/main" id="{E7D9CC65-DF0A-4767-85D2-CB1BB02B4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3690" y="7866130"/>
              <a:ext cx="10058335" cy="17273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1072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CE3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86400" y="-723899"/>
            <a:ext cx="16419556" cy="11070527"/>
            <a:chOff x="-807308" y="7072311"/>
            <a:chExt cx="20116670" cy="3454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07308" y="7072311"/>
              <a:ext cx="20116670" cy="345468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3690" y="7866130"/>
              <a:ext cx="10058335" cy="172734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7411031" y="-12223"/>
            <a:ext cx="874683" cy="874683"/>
            <a:chOff x="17411031" y="-12223"/>
            <a:chExt cx="874683" cy="874683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7049812" y="-373442"/>
              <a:ext cx="1749366" cy="1749366"/>
            </a:xfrm>
            <a:prstGeom prst="rect">
              <a:avLst/>
            </a:prstGeom>
          </p:spPr>
        </p:pic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7411031" y="-12223"/>
              <a:ext cx="874683" cy="874683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548858" y="471333"/>
            <a:ext cx="327839" cy="33015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58286F4-F212-475D-99E1-990BB886A037}"/>
              </a:ext>
            </a:extLst>
          </p:cNvPr>
          <p:cNvSpPr txBox="1"/>
          <p:nvPr/>
        </p:nvSpPr>
        <p:spPr>
          <a:xfrm>
            <a:off x="304800" y="271229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E676E"/>
                </a:solidFill>
              </a:rPr>
              <a:t>4. </a:t>
            </a:r>
            <a:r>
              <a:rPr lang="ko-KR" altLang="en-US" sz="1400" dirty="0">
                <a:solidFill>
                  <a:srgbClr val="FE676E"/>
                </a:solidFill>
              </a:rPr>
              <a:t>시스템 설계</a:t>
            </a:r>
            <a:r>
              <a:rPr lang="en-US" altLang="ko-KR" sz="1400" dirty="0">
                <a:solidFill>
                  <a:srgbClr val="FE676E"/>
                </a:solidFill>
              </a:rPr>
              <a:t>(Use-case)</a:t>
            </a:r>
            <a:endParaRPr lang="ko-KR" altLang="en-US" sz="1400" dirty="0">
              <a:solidFill>
                <a:srgbClr val="FE676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E56EA0-E6B2-4444-9F50-2D66F6F8C0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22" y="1853981"/>
            <a:ext cx="7931975" cy="5181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65A341-ABCF-4B10-8B87-0F8883306772}"/>
              </a:ext>
            </a:extLst>
          </p:cNvPr>
          <p:cNvSpPr txBox="1"/>
          <p:nvPr/>
        </p:nvSpPr>
        <p:spPr>
          <a:xfrm>
            <a:off x="9743689" y="2628900"/>
            <a:ext cx="7620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</a:t>
            </a:r>
            <a:r>
              <a:rPr lang="en-US" altLang="ko-KR" dirty="0"/>
              <a:t>: 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유저는 애플리케이션에 로그인해</a:t>
            </a:r>
            <a:r>
              <a:rPr lang="en-US" altLang="ko-KR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친구와 메신저를 주고 받을 수 있다</a:t>
            </a:r>
            <a:r>
              <a:rPr lang="en-US" altLang="ko-KR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. 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Speech-to-text </a:t>
            </a:r>
            <a:r>
              <a:rPr lang="ko-KR" altLang="en-US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모드 설정 시</a:t>
            </a:r>
            <a:r>
              <a:rPr lang="en-US" altLang="ko-KR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음성을 이용해 메신저를 주고받을 수 있다</a:t>
            </a:r>
            <a:r>
              <a:rPr lang="en-US" altLang="ko-KR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00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r>
              <a:rPr lang="ko-KR" altLang="en-US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 </a:t>
            </a:r>
            <a:endParaRPr lang="en-US" altLang="ko-KR" sz="1400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r>
              <a:rPr lang="ko-KR" altLang="en-US" dirty="0"/>
              <a:t>성공시나리오</a:t>
            </a:r>
            <a:r>
              <a:rPr lang="en-US" altLang="ko-KR" dirty="0"/>
              <a:t>:</a:t>
            </a:r>
          </a:p>
          <a:p>
            <a:pPr marL="342900" indent="-342900">
              <a:buAutoNum type="arabicParenR"/>
            </a:pPr>
            <a:r>
              <a:rPr lang="ko-KR" altLang="en-US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유저는 계정을 생성한다</a:t>
            </a:r>
            <a:r>
              <a:rPr lang="en-US" altLang="ko-KR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.</a:t>
            </a:r>
          </a:p>
          <a:p>
            <a:pPr marL="342900" indent="-342900">
              <a:buAutoNum type="arabicParenR"/>
            </a:pPr>
            <a:r>
              <a:rPr lang="ko-KR" altLang="en-US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계정이 없을 시</a:t>
            </a:r>
            <a:r>
              <a:rPr lang="en-US" altLang="ko-KR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계정을 생성한다</a:t>
            </a:r>
            <a:r>
              <a:rPr lang="en-US" altLang="ko-KR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.</a:t>
            </a:r>
          </a:p>
          <a:p>
            <a:pPr marL="342900" indent="-342900">
              <a:buFontTx/>
              <a:buAutoNum type="arabicParenR"/>
            </a:pPr>
            <a:r>
              <a:rPr lang="ko-KR" altLang="en-US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유저를 검색해</a:t>
            </a:r>
            <a:r>
              <a:rPr lang="en-US" altLang="ko-KR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친구 추가를 한다</a:t>
            </a:r>
            <a:r>
              <a:rPr lang="en-US" altLang="ko-KR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.</a:t>
            </a:r>
          </a:p>
          <a:p>
            <a:pPr marL="342900" indent="-342900">
              <a:buFontTx/>
              <a:buAutoNum type="arabicParenR"/>
            </a:pPr>
            <a:r>
              <a:rPr lang="ko-KR" altLang="en-US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추가된 친구와 그룹채팅을 실행한다</a:t>
            </a:r>
            <a:r>
              <a:rPr lang="en-US" altLang="ko-KR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.</a:t>
            </a:r>
          </a:p>
          <a:p>
            <a:pPr marL="342900" indent="-342900">
              <a:buFontTx/>
              <a:buAutoNum type="arabicParenR"/>
            </a:pPr>
            <a:r>
              <a:rPr lang="en-US" altLang="ko-KR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Speech-to-text </a:t>
            </a:r>
            <a:r>
              <a:rPr lang="ko-KR" altLang="en-US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모드를 실행해</a:t>
            </a:r>
            <a:r>
              <a:rPr lang="en-US" altLang="ko-KR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음성을 텍스트로 변환해 채팅을 주고 받는다</a:t>
            </a:r>
            <a:r>
              <a:rPr lang="en-US" altLang="ko-KR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.</a:t>
            </a:r>
          </a:p>
          <a:p>
            <a:pPr marL="342900" indent="-342900">
              <a:buFontTx/>
              <a:buAutoNum type="arabicParenR"/>
            </a:pPr>
            <a:endParaRPr lang="en-US" altLang="ko-KR" sz="1400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endParaRPr lang="en-US" altLang="ko-KR" dirty="0"/>
          </a:p>
          <a:p>
            <a:r>
              <a:rPr lang="ko-KR" altLang="en-US" dirty="0"/>
              <a:t>확장시나리오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1) </a:t>
            </a:r>
            <a:r>
              <a:rPr lang="ko-KR" altLang="en-US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프로필 정보를 수정한다</a:t>
            </a:r>
            <a:r>
              <a:rPr lang="en-US" altLang="ko-KR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.</a:t>
            </a:r>
            <a:endParaRPr lang="ko-KR" altLang="en-US" sz="1400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CE3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11031" y="-12223"/>
            <a:ext cx="874683" cy="874683"/>
            <a:chOff x="17411031" y="-12223"/>
            <a:chExt cx="874683" cy="8746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7049812" y="-373442"/>
              <a:ext cx="1749366" cy="174936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7411031" y="-12223"/>
              <a:ext cx="874683" cy="8746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9379749"/>
            <a:ext cx="18285714" cy="905966"/>
            <a:chOff x="0" y="9379749"/>
            <a:chExt cx="18285714" cy="90596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379749"/>
              <a:ext cx="18285714" cy="90596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48858" y="471333"/>
            <a:ext cx="327839" cy="3301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C2E832C-CA9B-4174-B350-BE745CDC54B8}"/>
              </a:ext>
            </a:extLst>
          </p:cNvPr>
          <p:cNvSpPr txBox="1"/>
          <p:nvPr/>
        </p:nvSpPr>
        <p:spPr>
          <a:xfrm>
            <a:off x="304800" y="271229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E676E"/>
                </a:solidFill>
              </a:rPr>
              <a:t>4. </a:t>
            </a:r>
            <a:r>
              <a:rPr lang="ko-KR" altLang="en-US" sz="1400" dirty="0">
                <a:solidFill>
                  <a:srgbClr val="FE676E"/>
                </a:solidFill>
              </a:rPr>
              <a:t>시스템 설계</a:t>
            </a:r>
            <a:r>
              <a:rPr lang="en-US" altLang="ko-KR" sz="1400" dirty="0">
                <a:solidFill>
                  <a:srgbClr val="FE676E"/>
                </a:solidFill>
              </a:rPr>
              <a:t>(Class Diagram)</a:t>
            </a:r>
            <a:endParaRPr lang="ko-KR" altLang="en-US" sz="1400" dirty="0">
              <a:solidFill>
                <a:srgbClr val="FE676E"/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8E15C32-7BC9-4C16-89EF-79D0530E1C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23900"/>
            <a:ext cx="14478000" cy="8305800"/>
          </a:xfrm>
          <a:prstGeom prst="rect">
            <a:avLst/>
          </a:prstGeom>
          <a:solidFill>
            <a:srgbClr val="ECE3D8"/>
          </a:solidFill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3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63FAA7-027E-488D-9A10-75D5AF7CD498}"/>
              </a:ext>
            </a:extLst>
          </p:cNvPr>
          <p:cNvSpPr txBox="1"/>
          <p:nvPr/>
        </p:nvSpPr>
        <p:spPr>
          <a:xfrm>
            <a:off x="304800" y="271229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E676E"/>
                </a:solidFill>
              </a:rPr>
              <a:t>5. UI design</a:t>
            </a:r>
            <a:endParaRPr lang="ko-KR" altLang="en-US" sz="1400" dirty="0">
              <a:solidFill>
                <a:srgbClr val="FE676E"/>
              </a:solidFill>
            </a:endParaRPr>
          </a:p>
        </p:txBody>
      </p:sp>
      <p:grpSp>
        <p:nvGrpSpPr>
          <p:cNvPr id="5" name="그룹 1002">
            <a:extLst>
              <a:ext uri="{FF2B5EF4-FFF2-40B4-BE49-F238E27FC236}">
                <a16:creationId xmlns:a16="http://schemas.microsoft.com/office/drawing/2014/main" id="{37B41C1F-AEB8-4E6A-B673-1537B1B0A531}"/>
              </a:ext>
            </a:extLst>
          </p:cNvPr>
          <p:cNvGrpSpPr/>
          <p:nvPr/>
        </p:nvGrpSpPr>
        <p:grpSpPr>
          <a:xfrm>
            <a:off x="0" y="9379749"/>
            <a:ext cx="18285714" cy="905966"/>
            <a:chOff x="0" y="9379749"/>
            <a:chExt cx="18285714" cy="905966"/>
          </a:xfrm>
        </p:grpSpPr>
        <p:pic>
          <p:nvPicPr>
            <p:cNvPr id="6" name="Object 9">
              <a:extLst>
                <a:ext uri="{FF2B5EF4-FFF2-40B4-BE49-F238E27FC236}">
                  <a16:creationId xmlns:a16="http://schemas.microsoft.com/office/drawing/2014/main" id="{C696B857-0369-48C7-BD32-90A72A00F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379749"/>
              <a:ext cx="18285714" cy="90596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47AF843-ED74-426A-876B-1FAD1AAFF0D4}"/>
              </a:ext>
            </a:extLst>
          </p:cNvPr>
          <p:cNvSpPr txBox="1"/>
          <p:nvPr/>
        </p:nvSpPr>
        <p:spPr>
          <a:xfrm>
            <a:off x="9982200" y="2760593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사용 툴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: Adobe XD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b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Adobe XD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란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? : Adobe XD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는 웹 사이트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앱 등을 위한 빠르고 강력한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UI/UX 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디자인 솔루션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b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해당 툴 사용 이유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 : 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프론트 엔드로 모바일 앱을 구현이 필요함에 따라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가볍고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쉽게 프로토 타입을 만들기 위해 사용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ko-KR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어도비 XD - 위키백과, 우리 모두의 백과사전">
            <a:extLst>
              <a:ext uri="{FF2B5EF4-FFF2-40B4-BE49-F238E27FC236}">
                <a16:creationId xmlns:a16="http://schemas.microsoft.com/office/drawing/2014/main" id="{49C902B0-9F5B-4A15-B196-5ED8E7FCA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364451"/>
            <a:ext cx="3555918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eative Cloud Libraries 포함 디자인 시스템">
            <a:extLst>
              <a:ext uri="{FF2B5EF4-FFF2-40B4-BE49-F238E27FC236}">
                <a16:creationId xmlns:a16="http://schemas.microsoft.com/office/drawing/2014/main" id="{43A8722E-D158-4B82-832D-72A694E58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63" y="5372100"/>
            <a:ext cx="844945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633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328</Words>
  <Application>Microsoft Office PowerPoint</Application>
  <PresentationFormat>사용자 지정</PresentationFormat>
  <Paragraphs>74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마루 부리 굵은</vt:lpstr>
      <vt:lpstr>마루 부리 아주가는</vt:lpstr>
      <vt:lpstr>마루 부리 조금굵은</vt:lpstr>
      <vt:lpstr>마루 부리 중간</vt:lpstr>
      <vt:lpstr>Arial</vt:lpstr>
      <vt:lpstr>Arial Nova Light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choi heechang</cp:lastModifiedBy>
  <cp:revision>2</cp:revision>
  <dcterms:created xsi:type="dcterms:W3CDTF">2022-02-03T14:41:42Z</dcterms:created>
  <dcterms:modified xsi:type="dcterms:W3CDTF">2022-10-30T02:38:09Z</dcterms:modified>
</cp:coreProperties>
</file>