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"/>
  </p:notesMasterIdLst>
  <p:sldIdLst>
    <p:sldId id="8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02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25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ECB5E-C0BB-4AFB-91E6-E050A30419A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28E05-C025-438F-B937-056BF3631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1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BC3-2D0A-46E0-AECE-28235F180C1D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842C-DD87-496A-AFB7-6EE261F52031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95E5-78E9-4FD5-BDAB-BE8E9122589F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6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3759-1558-4A4B-9818-58B2357800D0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9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2172-0135-42F6-9DE6-DEA790FB7BD4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9310-07BC-4A00-9336-2F237786B604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4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9395-B077-4EF4-8FA7-39B503C480CE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9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3CE6-91A7-4A78-9B41-8B92DF781440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6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1132-384B-4DD6-BB11-D89D559CB19F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6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969-0277-47DD-8439-2AB0C2148D57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4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DD13-2F96-44EE-A7B6-4BB9008E1F1B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4021-06C1-4EFD-B9F9-F33DFC179C30}" type="datetime1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D5FD-37A2-4882-AA18-E5547CFAB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9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14DE45-4ABF-C489-7454-171890E6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5131" y="6434839"/>
            <a:ext cx="514432" cy="365125"/>
          </a:xfrm>
        </p:spPr>
        <p:txBody>
          <a:bodyPr/>
          <a:lstStyle/>
          <a:p>
            <a:fld id="{F45CD5FD-37A2-4882-AA18-E5547CFAB8F2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E4DA85-C74D-4007-66BE-AEE5CD99B622}"/>
              </a:ext>
            </a:extLst>
          </p:cNvPr>
          <p:cNvSpPr txBox="1"/>
          <p:nvPr/>
        </p:nvSpPr>
        <p:spPr>
          <a:xfrm>
            <a:off x="1742805" y="1842546"/>
            <a:ext cx="9500461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RRT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的衍生算法的仿真实现</a:t>
            </a:r>
            <a:endParaRPr lang="zh-CN" altLang="en-US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RRT*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引入成本函数的概念，通过重新连接已有节点，以寻求更优的路径</a:t>
            </a:r>
          </a:p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Informed RRT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引入启发式信息指导树的生长方向，以提高搜索效率</a:t>
            </a:r>
          </a:p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Dynamic RRT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根据环境特征动态调整节点扩展的步长，提升算法在复杂环境中的性能</a:t>
            </a:r>
          </a:p>
        </p:txBody>
      </p:sp>
    </p:spTree>
    <p:extLst>
      <p:ext uri="{BB962C8B-B14F-4D97-AF65-F5344CB8AC3E}">
        <p14:creationId xmlns:p14="http://schemas.microsoft.com/office/powerpoint/2010/main" val="405499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67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Path Planning</dc:title>
  <dc:creator>admin</dc:creator>
  <cp:lastModifiedBy>xps</cp:lastModifiedBy>
  <cp:revision>302</cp:revision>
  <dcterms:created xsi:type="dcterms:W3CDTF">2017-02-08T02:35:06Z</dcterms:created>
  <dcterms:modified xsi:type="dcterms:W3CDTF">2024-05-14T04:24:26Z</dcterms:modified>
</cp:coreProperties>
</file>