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2" autoAdjust="0"/>
  </p:normalViewPr>
  <p:slideViewPr>
    <p:cSldViewPr snapToGrid="0" snapToObjects="1">
      <p:cViewPr varScale="1">
        <p:scale>
          <a:sx n="82" d="100"/>
          <a:sy n="82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7384-FFE7-5646-99A3-EE7A1699098E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63EF-E6C5-EC4D-819A-0CA1A940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63EF-E6C5-EC4D-819A-0CA1A9408C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Want to be a Yelp Elite?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it possible to predict whether a user is a yelp elite from user data ?</a:t>
            </a:r>
            <a:endParaRPr lang="en-US" dirty="0"/>
          </a:p>
        </p:txBody>
      </p:sp>
      <p:pic>
        <p:nvPicPr>
          <p:cNvPr id="4" name="Picture 3" descr="Screen Shot 2016-01-22 at 3.1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0" y="271111"/>
            <a:ext cx="2669138" cy="1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25 at 6.1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1" y="217311"/>
            <a:ext cx="3479094" cy="2763675"/>
          </a:xfrm>
          <a:prstGeom prst="rect">
            <a:avLst/>
          </a:prstGeom>
        </p:spPr>
      </p:pic>
      <p:pic>
        <p:nvPicPr>
          <p:cNvPr id="5" name="Picture 4" descr="Screen Shot 2016-01-25 at 6.1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4" y="3412403"/>
            <a:ext cx="4151489" cy="29108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4091722"/>
            <a:ext cx="4419600" cy="223149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Cool, useful, funny were data embedded in the previous ‘votes’ column</a:t>
            </a:r>
          </a:p>
          <a:p>
            <a:r>
              <a:rPr lang="en-US" b="1" dirty="0"/>
              <a:t> </a:t>
            </a:r>
            <a:r>
              <a:rPr lang="en-US" b="1" dirty="0" smtClean="0"/>
              <a:t>Elite is the labels column—1 = Elite(has been elite)         			           0 = Never been elite</a:t>
            </a:r>
          </a:p>
          <a:p>
            <a:r>
              <a:rPr lang="en-US" b="1" dirty="0" smtClean="0"/>
              <a:t>Friends= number of friends gained from length of ‘friends’</a:t>
            </a:r>
          </a:p>
          <a:p>
            <a:r>
              <a:rPr lang="en-US" b="1" dirty="0" smtClean="0"/>
              <a:t>Years = number of years active, calculated by 2015 minus year account created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 rot="2937473">
            <a:off x="3263943" y="2805237"/>
            <a:ext cx="725225" cy="475958"/>
          </a:xfrm>
          <a:prstGeom prst="rightArrow">
            <a:avLst/>
          </a:prstGeom>
          <a:gradFill>
            <a:gsLst>
              <a:gs pos="0">
                <a:schemeClr val="accent1">
                  <a:shade val="70000"/>
                  <a:satMod val="120000"/>
                  <a:alpha val="0"/>
                </a:schemeClr>
              </a:gs>
              <a:gs pos="35000">
                <a:schemeClr val="accent1">
                  <a:shade val="100000"/>
                  <a:satMod val="150000"/>
                </a:schemeClr>
              </a:gs>
              <a:gs pos="70000">
                <a:schemeClr val="accent1">
                  <a:tint val="100000"/>
                  <a:shade val="100000"/>
                  <a:satMod val="200000"/>
                  <a:greenMod val="100000"/>
                </a:schemeClr>
              </a:gs>
              <a:gs pos="100000">
                <a:schemeClr val="accent1">
                  <a:tint val="100000"/>
                  <a:shade val="100000"/>
                  <a:satMod val="250000"/>
                  <a:greenMod val="1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9778" y="790222"/>
            <a:ext cx="3231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from Yelp Data Challenge </a:t>
            </a:r>
          </a:p>
          <a:p>
            <a:endParaRPr lang="en-US" dirty="0"/>
          </a:p>
          <a:p>
            <a:r>
              <a:rPr lang="en-US" dirty="0" smtClean="0"/>
              <a:t>Embedded JSON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944" y="3053292"/>
            <a:ext cx="5709687" cy="2358496"/>
          </a:xfrm>
        </p:spPr>
        <p:txBody>
          <a:bodyPr/>
          <a:lstStyle/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 smtClean="0"/>
              <a:t>&gt;10% chance of becoming elite</a:t>
            </a:r>
          </a:p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/>
              <a:t> </a:t>
            </a:r>
            <a:r>
              <a:rPr lang="en-US" dirty="0" smtClean="0"/>
              <a:t>Reduces anomalies</a:t>
            </a:r>
          </a:p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 smtClean="0"/>
              <a:t> Eliminates ‘fake’ accounts </a:t>
            </a:r>
            <a:r>
              <a:rPr lang="en-US" dirty="0" err="1" smtClean="0"/>
              <a:t>ie</a:t>
            </a:r>
            <a:r>
              <a:rPr lang="en-US" dirty="0" smtClean="0"/>
              <a:t>, people who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have average ratings at 5 or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Shot 2016-01-25 at 7.4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" y="606661"/>
            <a:ext cx="4791643" cy="2360809"/>
          </a:xfrm>
          <a:prstGeom prst="rect">
            <a:avLst/>
          </a:prstGeom>
        </p:spPr>
      </p:pic>
      <p:sp>
        <p:nvSpPr>
          <p:cNvPr id="2" name="Explosion 1 1"/>
          <p:cNvSpPr/>
          <p:nvPr/>
        </p:nvSpPr>
        <p:spPr>
          <a:xfrm rot="882733">
            <a:off x="5285512" y="1577712"/>
            <a:ext cx="3635375" cy="295116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more reviews!!!</a:t>
            </a:r>
            <a:endParaRPr lang="en-US" dirty="0"/>
          </a:p>
        </p:txBody>
      </p:sp>
      <p:pic>
        <p:nvPicPr>
          <p:cNvPr id="5" name="Picture 4" descr="Screen Shot 2016-01-25 at 9.4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1" y="4437155"/>
            <a:ext cx="3480685" cy="2261958"/>
          </a:xfrm>
          <a:prstGeom prst="rect">
            <a:avLst/>
          </a:prstGeom>
        </p:spPr>
      </p:pic>
      <p:pic>
        <p:nvPicPr>
          <p:cNvPr id="6" name="Picture 5" descr="Screen Shot 2016-01-25 at 9.38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62" y="4457001"/>
            <a:ext cx="3894845" cy="224211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01576" y="5411788"/>
            <a:ext cx="668786" cy="350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8407" y="-524520"/>
            <a:ext cx="6508377" cy="11430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6222" y="4898100"/>
            <a:ext cx="4750132" cy="1836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PCA using 2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 smtClean="0"/>
              <a:t>on standardized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90" y="2215444"/>
            <a:ext cx="4078111" cy="4078111"/>
          </a:xfrm>
          <a:prstGeom prst="rect">
            <a:avLst/>
          </a:prstGeom>
        </p:spPr>
      </p:pic>
      <p:pic>
        <p:nvPicPr>
          <p:cNvPr id="8" name="Picture 7" descr="Screen Shot 2016-01-25 at 9.22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5" y="914400"/>
            <a:ext cx="3676686" cy="36971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-228600"/>
            <a:ext cx="6508377" cy="11430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24" y="610300"/>
            <a:ext cx="5018243" cy="2090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Unequal distribution of </a:t>
            </a:r>
          </a:p>
          <a:p>
            <a:pPr marL="0" indent="0">
              <a:buNone/>
            </a:pPr>
            <a:r>
              <a:rPr lang="en-US" dirty="0" smtClean="0"/>
              <a:t>elites based on average </a:t>
            </a:r>
          </a:p>
          <a:p>
            <a:pPr marL="0" indent="0">
              <a:buNone/>
            </a:pPr>
            <a:r>
              <a:rPr lang="en-US" dirty="0" smtClean="0"/>
              <a:t>star ratings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5 at 9.2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58"/>
            <a:ext cx="4254500" cy="2753607"/>
          </a:xfrm>
          <a:prstGeom prst="rect">
            <a:avLst/>
          </a:prstGeom>
        </p:spPr>
      </p:pic>
      <p:pic>
        <p:nvPicPr>
          <p:cNvPr id="5" name="Picture 4" descr="Screen Shot 2016-01-25 at 9.24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" y="2978768"/>
            <a:ext cx="4001227" cy="2679082"/>
          </a:xfrm>
          <a:prstGeom prst="rect">
            <a:avLst/>
          </a:prstGeom>
        </p:spPr>
      </p:pic>
      <p:pic>
        <p:nvPicPr>
          <p:cNvPr id="6" name="Picture 5" descr="Screen Shot 2016-01-25 at 9.24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17" y="2999935"/>
            <a:ext cx="4036484" cy="2679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5905500"/>
            <a:ext cx="264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stars &gt; 3 stars</a:t>
            </a:r>
          </a:p>
          <a:p>
            <a:r>
              <a:rPr lang="en-US" dirty="0" smtClean="0"/>
              <a:t>Review count 100-200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6566" y="5930901"/>
            <a:ext cx="264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stars &lt; 3 stars</a:t>
            </a:r>
          </a:p>
          <a:p>
            <a:r>
              <a:rPr lang="en-US" dirty="0" smtClean="0"/>
              <a:t>Review count 100-200</a:t>
            </a:r>
          </a:p>
        </p:txBody>
      </p:sp>
      <p:sp>
        <p:nvSpPr>
          <p:cNvPr id="2" name="Explosion 1 1"/>
          <p:cNvSpPr/>
          <p:nvPr/>
        </p:nvSpPr>
        <p:spPr>
          <a:xfrm rot="172643">
            <a:off x="5823661" y="1781292"/>
            <a:ext cx="2973785" cy="232343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Positive!!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00620"/>
            <a:ext cx="6508377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91" y="753755"/>
            <a:ext cx="6508377" cy="3916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Support Vector Machine</a:t>
            </a:r>
          </a:p>
          <a:p>
            <a:pPr marL="0" indent="0">
              <a:buNone/>
            </a:pPr>
            <a:r>
              <a:rPr lang="en-US" dirty="0" smtClean="0"/>
              <a:t>(C=1, kernel =‘</a:t>
            </a:r>
            <a:r>
              <a:rPr lang="en-US" dirty="0" err="1" smtClean="0"/>
              <a:t>rbf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01-25 at 9.4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27741"/>
            <a:ext cx="5334000" cy="158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199" y="1827741"/>
            <a:ext cx="2633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</a:t>
            </a:r>
          </a:p>
          <a:p>
            <a:r>
              <a:rPr lang="en-US" dirty="0" smtClean="0"/>
              <a:t>= 0.5117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LC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04" y="3032635"/>
            <a:ext cx="3593022" cy="35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80" y="-212594"/>
            <a:ext cx="6508377" cy="1143000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5" name="Picture 4" descr="SV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9" y="1239669"/>
            <a:ext cx="5691721" cy="3995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500" y="3020463"/>
            <a:ext cx="288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importance</a:t>
            </a:r>
          </a:p>
          <a:p>
            <a:r>
              <a:rPr lang="en-US" dirty="0"/>
              <a:t>b</a:t>
            </a:r>
            <a:r>
              <a:rPr lang="en-US" dirty="0" smtClean="0"/>
              <a:t>ased on linear kernel</a:t>
            </a:r>
          </a:p>
          <a:p>
            <a:r>
              <a:rPr lang="en-US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486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feature engineering to allow for non-PCA model to run </a:t>
            </a:r>
          </a:p>
          <a:p>
            <a:r>
              <a:rPr lang="en-US" dirty="0"/>
              <a:t> </a:t>
            </a:r>
            <a:r>
              <a:rPr lang="en-US" dirty="0" smtClean="0"/>
              <a:t>Additional data, linking databases to get check-in or </a:t>
            </a:r>
            <a:r>
              <a:rPr lang="en-US" smtClean="0"/>
              <a:t>geographic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237</TotalTime>
  <Words>196</Words>
  <Application>Microsoft Macintosh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Plaza</vt:lpstr>
      <vt:lpstr>Want to be a Yelp Elite?</vt:lpstr>
      <vt:lpstr>PowerPoint Presentation</vt:lpstr>
      <vt:lpstr>Data Cleaning</vt:lpstr>
      <vt:lpstr>PCA</vt:lpstr>
      <vt:lpstr>PowerPoint Presentation</vt:lpstr>
      <vt:lpstr>Model</vt:lpstr>
      <vt:lpstr>Feature importance</vt:lpstr>
      <vt:lpstr>NEXT STEPS</vt:lpstr>
    </vt:vector>
  </TitlesOfParts>
  <Company>chc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to be a Yelp Elite?</dc:title>
  <dc:creator>ch c</dc:creator>
  <cp:lastModifiedBy>ch c</cp:lastModifiedBy>
  <cp:revision>18</cp:revision>
  <dcterms:created xsi:type="dcterms:W3CDTF">2016-01-22T23:15:15Z</dcterms:created>
  <dcterms:modified xsi:type="dcterms:W3CDTF">2016-01-26T07:41:37Z</dcterms:modified>
</cp:coreProperties>
</file>