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DAC5-E950-4BAE-9EC9-43E7F38198B6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93BFA-E2A3-477F-80FB-67A0D7148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77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93BFA-E2A3-477F-80FB-67A0D7148A4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33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93BFA-E2A3-477F-80FB-67A0D7148A4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92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9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1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56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013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40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110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836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3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8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21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8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3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9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67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5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68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516686-10C4-421A-87E8-2492A527C5E8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18A9A9E-6AE1-48D3-A9EC-470309A96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450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HW02 - </a:t>
            </a:r>
            <a:r>
              <a:rPr lang="en-US" altLang="zh-TW" dirty="0"/>
              <a:t>evolutionary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0556101 </a:t>
            </a:r>
            <a:r>
              <a:rPr lang="zh-TW" altLang="en-US" dirty="0" smtClean="0"/>
              <a:t>張家豪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68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05474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  <a:p>
            <a:r>
              <a:rPr lang="zh-TW" altLang="en-US" dirty="0" smtClean="0"/>
              <a:t>選擇基因</a:t>
            </a:r>
            <a:r>
              <a:rPr lang="zh-TW" altLang="en-US" dirty="0"/>
              <a:t>表示法 </a:t>
            </a:r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一個點的分類作為基因 </a:t>
            </a:r>
          </a:p>
          <a:p>
            <a:pPr lvl="1"/>
            <a:r>
              <a:rPr lang="zh-TW" altLang="en-US" dirty="0" smtClean="0"/>
              <a:t>每一</a:t>
            </a:r>
            <a:r>
              <a:rPr lang="zh-TW" altLang="en-US" dirty="0"/>
              <a:t>條分類線的參數作為基因 </a:t>
            </a:r>
          </a:p>
          <a:p>
            <a:r>
              <a:rPr lang="zh-TW" altLang="en-US" dirty="0" smtClean="0"/>
              <a:t>計算</a:t>
            </a:r>
            <a:r>
              <a:rPr lang="zh-TW" altLang="en-US" dirty="0"/>
              <a:t>各基因的適應性 </a:t>
            </a:r>
          </a:p>
          <a:p>
            <a:r>
              <a:rPr lang="zh-TW" altLang="en-US" dirty="0" smtClean="0"/>
              <a:t>選擇</a:t>
            </a:r>
            <a:r>
              <a:rPr lang="zh-TW" altLang="en-US" dirty="0"/>
              <a:t>較優的基因來交配 </a:t>
            </a:r>
          </a:p>
          <a:p>
            <a:r>
              <a:rPr lang="zh-TW" altLang="en-US" dirty="0" smtClean="0"/>
              <a:t>選擇</a:t>
            </a:r>
            <a:r>
              <a:rPr lang="zh-TW" altLang="en-US" dirty="0"/>
              <a:t>部分後代進行突變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9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適應階段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1975235"/>
            <a:ext cx="9905998" cy="3124201"/>
          </a:xfrm>
        </p:spPr>
        <p:txBody>
          <a:bodyPr/>
          <a:lstStyle/>
          <a:p>
            <a:r>
              <a:rPr lang="en-US" altLang="zh-TW" dirty="0" smtClean="0"/>
              <a:t>R1</a:t>
            </a:r>
            <a:r>
              <a:rPr lang="zh-TW" altLang="en-US" dirty="0" smtClean="0"/>
              <a:t>：計算</a:t>
            </a:r>
            <a:r>
              <a:rPr lang="zh-TW" altLang="en-US" dirty="0"/>
              <a:t>同一</a:t>
            </a:r>
            <a:r>
              <a:rPr lang="zh-TW" altLang="en-US" dirty="0" smtClean="0"/>
              <a:t>類</a:t>
            </a:r>
            <a:r>
              <a:rPr lang="en-US" altLang="zh-TW" dirty="0" err="1" smtClean="0"/>
              <a:t>eigen</a:t>
            </a:r>
            <a:r>
              <a:rPr lang="en-US" altLang="zh-TW" dirty="0" smtClean="0"/>
              <a:t> </a:t>
            </a:r>
            <a:r>
              <a:rPr lang="en-US" altLang="zh-TW" dirty="0"/>
              <a:t>vector</a:t>
            </a:r>
            <a:r>
              <a:rPr lang="zh-TW" altLang="en-US" dirty="0" smtClean="0"/>
              <a:t>，產生</a:t>
            </a:r>
            <a:r>
              <a:rPr lang="zh-TW" altLang="en-US" dirty="0"/>
              <a:t>分類線</a:t>
            </a:r>
            <a:r>
              <a:rPr lang="zh-TW" altLang="en-US" dirty="0" smtClean="0"/>
              <a:t>，計算點</a:t>
            </a:r>
            <a:r>
              <a:rPr lang="zh-TW" altLang="en-US" dirty="0"/>
              <a:t>與線的距離，作為其適應性 </a:t>
            </a:r>
          </a:p>
          <a:p>
            <a:r>
              <a:rPr lang="en-US" altLang="zh-TW" dirty="0" smtClean="0"/>
              <a:t>R2</a:t>
            </a:r>
            <a:r>
              <a:rPr lang="zh-TW" altLang="en-US" dirty="0" smtClean="0"/>
              <a:t>：計算點與線</a:t>
            </a:r>
            <a:r>
              <a:rPr lang="zh-TW" altLang="en-US" dirty="0"/>
              <a:t>的距離</a:t>
            </a:r>
            <a:r>
              <a:rPr lang="zh-TW" altLang="en-US" dirty="0" smtClean="0"/>
              <a:t>，將點</a:t>
            </a:r>
            <a:r>
              <a:rPr lang="zh-TW" altLang="en-US" dirty="0"/>
              <a:t>分到</a:t>
            </a:r>
            <a:r>
              <a:rPr lang="zh-TW" altLang="en-US" dirty="0" smtClean="0"/>
              <a:t>最近</a:t>
            </a:r>
            <a:r>
              <a:rPr lang="zh-TW" altLang="en-US" dirty="0"/>
              <a:t>的線</a:t>
            </a:r>
            <a:r>
              <a:rPr lang="zh-TW" altLang="en-US" dirty="0" smtClean="0"/>
              <a:t>，計算</a:t>
            </a:r>
            <a:r>
              <a:rPr lang="zh-TW" altLang="en-US" dirty="0"/>
              <a:t>該點與線的距離，作為其適應性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533281"/>
              </p:ext>
            </p:extLst>
          </p:nvPr>
        </p:nvGraphicFramePr>
        <p:xfrm>
          <a:off x="2949932" y="3005592"/>
          <a:ext cx="6279326" cy="317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11301480" imgH="5714280" progId="Photoshop.Image.13">
                  <p:embed/>
                </p:oleObj>
              </mc:Choice>
              <mc:Fallback>
                <p:oleObj name="Image" r:id="rId3" imgW="11301480" imgH="5714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9932" y="3005592"/>
                        <a:ext cx="6279326" cy="3175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35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587" y="297511"/>
            <a:ext cx="7044145" cy="3124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538" y="3421711"/>
            <a:ext cx="7049056" cy="31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6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89" y="274587"/>
            <a:ext cx="7044145" cy="31471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489" y="3421711"/>
            <a:ext cx="7033282" cy="309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9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9" y="289560"/>
            <a:ext cx="7071555" cy="3124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39" y="3413760"/>
            <a:ext cx="7071555" cy="313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4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05474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 smtClean="0"/>
              <a:t>基因表示法的選擇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R1</a:t>
            </a:r>
            <a:r>
              <a:rPr lang="zh-TW" altLang="en-US" dirty="0" smtClean="0"/>
              <a:t>由點來決定線：容易受點的數量影響，困於局部解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R2</a:t>
            </a:r>
            <a:r>
              <a:rPr lang="zh-TW" altLang="en-US" dirty="0" smtClean="0"/>
              <a:t>由線來決定點：產生的後代變化大，錯誤率</a:t>
            </a:r>
            <a:r>
              <a:rPr lang="zh-TW" altLang="en-US" dirty="0"/>
              <a:t>下降呈現階梯狀，而非穩定下降的</a:t>
            </a:r>
            <a:r>
              <a:rPr lang="zh-TW" altLang="en-US" dirty="0" smtClean="0"/>
              <a:t>弧線。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34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網線</Template>
  <TotalTime>63</TotalTime>
  <Words>149</Words>
  <Application>Microsoft Office PowerPoint</Application>
  <PresentationFormat>寬螢幕</PresentationFormat>
  <Paragraphs>24</Paragraphs>
  <Slides>7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Century Gothic</vt:lpstr>
      <vt:lpstr>網狀</vt:lpstr>
      <vt:lpstr>Adobe Photoshop Image</vt:lpstr>
      <vt:lpstr>HW02 - evolutionary algorithm</vt:lpstr>
      <vt:lpstr>程式步驟</vt:lpstr>
      <vt:lpstr>適應階段</vt:lpstr>
      <vt:lpstr>PowerPoint 簡報</vt:lpstr>
      <vt:lpstr>PowerPoint 簡報</vt:lpstr>
      <vt:lpstr>PowerPoint 簡報</vt:lpstr>
      <vt:lpstr>結論分析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lab031_136</dc:creator>
  <cp:lastModifiedBy>lab031_136</cp:lastModifiedBy>
  <cp:revision>7</cp:revision>
  <dcterms:created xsi:type="dcterms:W3CDTF">2017-06-01T05:19:42Z</dcterms:created>
  <dcterms:modified xsi:type="dcterms:W3CDTF">2017-06-01T06:23:35Z</dcterms:modified>
</cp:coreProperties>
</file>