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0BD4-6035-1243-A944-424E6EB8EE05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4251-6215-A840-8D4C-5179B006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Learning for Model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Cashman</a:t>
            </a:r>
          </a:p>
          <a:p>
            <a:r>
              <a:rPr lang="en-US" dirty="0" smtClean="0"/>
              <a:t>2018-12-10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8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(pretty sure how it will work)</a:t>
            </a:r>
          </a:p>
          <a:p>
            <a:r>
              <a:rPr lang="en-US" dirty="0" smtClean="0"/>
              <a:t>Try it out on users</a:t>
            </a:r>
          </a:p>
          <a:p>
            <a:r>
              <a:rPr lang="en-US" dirty="0" smtClean="0"/>
              <a:t>See how many steps it takes them to try out a model</a:t>
            </a:r>
          </a:p>
          <a:p>
            <a:r>
              <a:rPr lang="en-US" dirty="0" smtClean="0"/>
              <a:t>Compare to basically tabular form, or compare to random sampling of data points</a:t>
            </a:r>
          </a:p>
          <a:p>
            <a:r>
              <a:rPr lang="en-US" dirty="0" smtClean="0"/>
              <a:t>See if they get better model</a:t>
            </a:r>
            <a:endParaRPr lang="en-US" dirty="0"/>
          </a:p>
          <a:p>
            <a:r>
              <a:rPr lang="en-US" dirty="0" smtClean="0"/>
              <a:t>Use something like </a:t>
            </a:r>
            <a:r>
              <a:rPr lang="en-US" dirty="0" err="1" smtClean="0"/>
              <a:t>Anscombe’s</a:t>
            </a:r>
            <a:r>
              <a:rPr lang="en-US" dirty="0" smtClean="0"/>
              <a:t> quartet?</a:t>
            </a:r>
          </a:p>
        </p:txBody>
      </p:sp>
    </p:spTree>
    <p:extLst>
      <p:ext uri="{BB962C8B-B14F-4D97-AF65-F5344CB8AC3E}">
        <p14:creationId xmlns:p14="http://schemas.microsoft.com/office/powerpoint/2010/main" val="35040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50 models on adults dataset, using 4 numeric attributes, predicting &gt;50k or &lt;= 50k annual income binary classes</a:t>
            </a:r>
          </a:p>
          <a:p>
            <a:r>
              <a:rPr lang="en-US" dirty="0" smtClean="0"/>
              <a:t>Calculated entropy on validation data</a:t>
            </a:r>
          </a:p>
          <a:p>
            <a:r>
              <a:rPr lang="en-US" dirty="0" smtClean="0"/>
              <a:t>Trained Gaussian Process to predict entropy</a:t>
            </a:r>
          </a:p>
          <a:p>
            <a:r>
              <a:rPr lang="en-US" dirty="0" smtClean="0"/>
              <a:t>Hit a snag </a:t>
            </a:r>
            <a:r>
              <a:rPr lang="mr-IN" dirty="0" smtClean="0"/>
              <a:t>–</a:t>
            </a:r>
            <a:r>
              <a:rPr lang="en-US" dirty="0" smtClean="0"/>
              <a:t> need to find equation for analytical gradient to find maximal entropy (will be some </a:t>
            </a:r>
            <a:r>
              <a:rPr lang="en-US" smtClean="0"/>
              <a:t>linear algebra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 for Domain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they do?  </a:t>
            </a:r>
          </a:p>
          <a:p>
            <a:r>
              <a:rPr lang="en-US" dirty="0" smtClean="0"/>
              <a:t>Prediction Analysis: see how they predict for particular data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2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 for Domain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a domain scientist really do to choose out of 100 models?</a:t>
            </a:r>
          </a:p>
          <a:p>
            <a:r>
              <a:rPr lang="en-US" dirty="0" smtClean="0"/>
              <a:t>Think of computational searches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 for Domain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a domain scientist really do to choose out of 100 models?</a:t>
            </a:r>
          </a:p>
          <a:p>
            <a:r>
              <a:rPr lang="en-US" dirty="0" smtClean="0"/>
              <a:t>Think of computational searches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Look at each model’s prediction on each data point: O(100n)</a:t>
            </a:r>
          </a:p>
          <a:p>
            <a:pPr lvl="1"/>
            <a:r>
              <a:rPr lang="en-US" dirty="0" smtClean="0"/>
              <a:t>They’re smarter than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Selection for Domain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a domain scientist really do to choose out of 100 models?</a:t>
            </a:r>
          </a:p>
          <a:p>
            <a:r>
              <a:rPr lang="en-US" dirty="0" smtClean="0"/>
              <a:t>Think of computational searches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Look at each one: O(100n)</a:t>
            </a:r>
          </a:p>
          <a:p>
            <a:pPr lvl="1"/>
            <a:r>
              <a:rPr lang="en-US" dirty="0" smtClean="0"/>
              <a:t>They’re smarter than that</a:t>
            </a:r>
          </a:p>
          <a:p>
            <a:r>
              <a:rPr lang="en-US" dirty="0" smtClean="0"/>
              <a:t>Look at all of the data at once: O(100)</a:t>
            </a:r>
          </a:p>
          <a:p>
            <a:pPr lvl="1"/>
            <a:r>
              <a:rPr lang="en-US" dirty="0" smtClean="0"/>
              <a:t>Nobody’s that 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9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If they could cut out half the models for each inference, they’d be able to very quickly narrow down candidate models</a:t>
            </a:r>
          </a:p>
          <a:p>
            <a:r>
              <a:rPr lang="en-US" dirty="0" smtClean="0"/>
              <a:t>Second part: Asking them to label new data is easy, if they don’t have to do it much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1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data points that about ½ of the models disagree on</a:t>
            </a:r>
          </a:p>
        </p:txBody>
      </p:sp>
    </p:spTree>
    <p:extLst>
      <p:ext uri="{BB962C8B-B14F-4D97-AF65-F5344CB8AC3E}">
        <p14:creationId xmlns:p14="http://schemas.microsoft.com/office/powerpoint/2010/main" val="370766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tive_model_selection_gui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926918" cy="7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to build a probability model of the entropy over the space</a:t>
            </a:r>
          </a:p>
          <a:p>
            <a:r>
              <a:rPr lang="en-US" dirty="0" smtClean="0"/>
              <a:t>Similar to active learning, query the user for parts of the space with the most expected entropy</a:t>
            </a:r>
          </a:p>
          <a:p>
            <a:r>
              <a:rPr lang="en-US" dirty="0" smtClean="0"/>
              <a:t>Gradually remove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359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Active Learning for Model Selection</vt:lpstr>
      <vt:lpstr>Model Selection for Domain Scientists</vt:lpstr>
      <vt:lpstr>Model Selection for Domain Scientist</vt:lpstr>
      <vt:lpstr>Model Selection for Domain Scientist</vt:lpstr>
      <vt:lpstr>Model Selection for Domain Scientist</vt:lpstr>
      <vt:lpstr>binary search</vt:lpstr>
      <vt:lpstr>What we need:</vt:lpstr>
      <vt:lpstr>PowerPoint Presentation</vt:lpstr>
      <vt:lpstr>Computationally</vt:lpstr>
      <vt:lpstr>Plan</vt:lpstr>
      <vt:lpstr>Early Results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for Model Selection</dc:title>
  <dc:creator>Dylan Cashman</dc:creator>
  <cp:lastModifiedBy>Dylan Cashman</cp:lastModifiedBy>
  <cp:revision>8</cp:revision>
  <dcterms:created xsi:type="dcterms:W3CDTF">2018-12-10T07:26:37Z</dcterms:created>
  <dcterms:modified xsi:type="dcterms:W3CDTF">2019-01-25T08:31:08Z</dcterms:modified>
</cp:coreProperties>
</file>