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7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274" autoAdjust="0"/>
  </p:normalViewPr>
  <p:slideViewPr>
    <p:cSldViewPr snapToGrid="0">
      <p:cViewPr>
        <p:scale>
          <a:sx n="125" d="100"/>
          <a:sy n="125" d="100"/>
        </p:scale>
        <p:origin x="1584" y="9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2/28/2016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stable/" TargetMode="External"/><Relationship Id="rId2" Type="http://schemas.openxmlformats.org/officeDocument/2006/relationships/hyperlink" Target="https://www.google.com/chrome/browser/deskt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and socket.io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"/>
            <a:ext cx="12192000" cy="481439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2000" dirty="0">
                <a:latin typeface="Calibri Light" panose="020F0302020204030204" pitchFamily="34" charset="0"/>
              </a:rPr>
              <a:t>goo.gl/z6qY9C</a:t>
            </a:r>
          </a:p>
          <a:p>
            <a:endParaRPr lang="en-US" sz="3200" dirty="0"/>
          </a:p>
          <a:p>
            <a:r>
              <a:rPr lang="en-US" sz="2400" dirty="0"/>
              <a:t>Briefly explain AngularJS</a:t>
            </a:r>
          </a:p>
          <a:p>
            <a:r>
              <a:rPr lang="en-US" sz="2400" dirty="0"/>
              <a:t>Work through AngularJS example “app”</a:t>
            </a:r>
          </a:p>
          <a:p>
            <a:r>
              <a:rPr lang="en-US" sz="2400" dirty="0"/>
              <a:t>Briefly explain Socket.io</a:t>
            </a:r>
          </a:p>
          <a:p>
            <a:r>
              <a:rPr lang="en-US" sz="2400" dirty="0"/>
              <a:t>Work through Socket.io example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0830" y="2461415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3432936"/>
            <a:ext cx="732809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Chrome</a:t>
            </a:r>
            <a:endParaRPr lang="en-US" dirty="0"/>
          </a:p>
          <a:p>
            <a:r>
              <a:rPr lang="en-US" u="sng" dirty="0">
                <a:hlinkClick r:id="rId3"/>
              </a:rPr>
              <a:t>Node.js (v5.6)</a:t>
            </a:r>
            <a:endParaRPr lang="en-US" dirty="0"/>
          </a:p>
          <a:p>
            <a:r>
              <a:rPr lang="en-US" u="sng" dirty="0" err="1">
                <a:hlinkClick r:id="rId4"/>
              </a:rPr>
              <a:t>Git</a:t>
            </a:r>
            <a:endParaRPr lang="en-US" dirty="0"/>
          </a:p>
          <a:p>
            <a:r>
              <a:rPr lang="en-US" dirty="0"/>
              <a:t>Your favorite code editor, or I suggest one of these:</a:t>
            </a:r>
          </a:p>
          <a:p>
            <a:pPr lvl="1"/>
            <a:r>
              <a:rPr lang="en-US" u="sng" dirty="0">
                <a:hlinkClick r:id="rId5"/>
              </a:rPr>
              <a:t>Atom</a:t>
            </a:r>
            <a:endParaRPr lang="en-US" dirty="0"/>
          </a:p>
          <a:p>
            <a:pPr lvl="1"/>
            <a:r>
              <a:rPr lang="en-US" u="sng" dirty="0" err="1">
                <a:hlinkClick r:id="rId6"/>
              </a:rPr>
              <a:t>VSCode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9718" y="2306918"/>
            <a:ext cx="6745642" cy="4948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84860" y="2306919"/>
            <a:ext cx="6444578" cy="4981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64035" cy="4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279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1737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30193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0104" y="1226402"/>
            <a:ext cx="180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M</a:t>
            </a:r>
            <a:r>
              <a:rPr lang="en-US" sz="4800" dirty="0"/>
              <a:t>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429" y="1226401"/>
            <a:ext cx="1419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V</a:t>
            </a:r>
            <a:r>
              <a:rPr lang="en-US" sz="4800" dirty="0"/>
              <a:t>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1992" y="1226401"/>
            <a:ext cx="2696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C</a:t>
            </a:r>
            <a:r>
              <a:rPr lang="en-US" sz="4800" dirty="0"/>
              <a:t>ontroller</a:t>
            </a:r>
          </a:p>
        </p:txBody>
      </p:sp>
      <p:pic>
        <p:nvPicPr>
          <p:cNvPr id="1030" name="Picture 6" descr="http://puu.sh/npjn6/a13608ee3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1"/>
          <a:stretch/>
        </p:blipFill>
        <p:spPr bwMode="auto">
          <a:xfrm>
            <a:off x="4511999" y="2100498"/>
            <a:ext cx="3180030" cy="1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uu.sh/npkrC/5a399c0b6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48" b="18925"/>
          <a:stretch/>
        </p:blipFill>
        <p:spPr bwMode="auto">
          <a:xfrm>
            <a:off x="558486" y="2105528"/>
            <a:ext cx="2577875" cy="406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nprbH/64b5b0310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341" y="2326356"/>
            <a:ext cx="3170257" cy="36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uu.sh/nprft/2195fee9dc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5925" r="4660" b="12722"/>
          <a:stretch/>
        </p:blipFill>
        <p:spPr bwMode="auto">
          <a:xfrm>
            <a:off x="4831346" y="4133830"/>
            <a:ext cx="2541335" cy="20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907802" y="-135509"/>
            <a:ext cx="12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MVC</a:t>
            </a:r>
          </a:p>
        </p:txBody>
      </p:sp>
      <p:cxnSp>
        <p:nvCxnSpPr>
          <p:cNvPr id="13" name="Elbow Connector 12"/>
          <p:cNvCxnSpPr>
            <a:stCxn id="12" idx="0"/>
            <a:endCxn id="7" idx="0"/>
          </p:cNvCxnSpPr>
          <p:nvPr/>
        </p:nvCxnSpPr>
        <p:spPr>
          <a:xfrm rot="16200000" flipH="1" flipV="1">
            <a:off x="6102013" y="-3032056"/>
            <a:ext cx="1" cy="851691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1" idx="1"/>
          </p:cNvCxnSpPr>
          <p:nvPr/>
        </p:nvCxnSpPr>
        <p:spPr>
          <a:xfrm flipV="1">
            <a:off x="2747009" y="1641900"/>
            <a:ext cx="2645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6811600" y="1641900"/>
            <a:ext cx="220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6297" y="420021"/>
            <a:ext cx="4991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Controller’s logic modifies Model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62479" y="1313587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Invoke 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9867" y="1313586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binding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96252" y="6220324"/>
            <a:ext cx="42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working “model” for the view to consume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52855" y="6215301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display of the model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9022410" y="6215301"/>
            <a:ext cx="267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model is changed</a:t>
            </a:r>
          </a:p>
        </p:txBody>
      </p:sp>
    </p:spTree>
    <p:extLst>
      <p:ext uri="{BB962C8B-B14F-4D97-AF65-F5344CB8AC3E}">
        <p14:creationId xmlns:p14="http://schemas.microsoft.com/office/powerpoint/2010/main" val="22396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u.sh/nprPC/9242ab617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"/>
          <a:stretch/>
        </p:blipFill>
        <p:spPr bwMode="auto">
          <a:xfrm>
            <a:off x="0" y="1789553"/>
            <a:ext cx="6189084" cy="479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uu.sh/nprYE/5cb7e922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9" y="3405554"/>
            <a:ext cx="5330697" cy="31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://puu.sh/nprft/2195fee9d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25298" r="8373" b="24434"/>
          <a:stretch/>
        </p:blipFill>
        <p:spPr bwMode="auto">
          <a:xfrm>
            <a:off x="10530542" y="0"/>
            <a:ext cx="2409801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uu.sh/nps8A/5282caf25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9" y="1395489"/>
            <a:ext cx="2559477" cy="178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97967" y="1881553"/>
            <a:ext cx="574431" cy="1875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61000" y="3358662"/>
            <a:ext cx="595077" cy="2371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17304" y="4090189"/>
            <a:ext cx="1194356" cy="2804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12" idx="3"/>
            <a:endCxn id="5" idx="0"/>
          </p:cNvCxnSpPr>
          <p:nvPr/>
        </p:nvCxnSpPr>
        <p:spPr>
          <a:xfrm flipH="1" flipV="1">
            <a:off x="7485183" y="1881553"/>
            <a:ext cx="826477" cy="2348868"/>
          </a:xfrm>
          <a:prstGeom prst="bentConnector4">
            <a:avLst>
              <a:gd name="adj1" fmla="val -274969"/>
              <a:gd name="adj2" fmla="val 109732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1" idx="0"/>
          </p:cNvCxnSpPr>
          <p:nvPr/>
        </p:nvCxnSpPr>
        <p:spPr>
          <a:xfrm>
            <a:off x="8758539" y="3358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3461" y="1735015"/>
            <a:ext cx="1113694" cy="2831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8" name="Elbow Connector 2047"/>
          <p:cNvCxnSpPr>
            <a:stCxn id="11" idx="0"/>
            <a:endCxn id="33" idx="0"/>
          </p:cNvCxnSpPr>
          <p:nvPr/>
        </p:nvCxnSpPr>
        <p:spPr>
          <a:xfrm rot="16200000" flipV="1">
            <a:off x="4057601" y="-1342277"/>
            <a:ext cx="1623647" cy="7778231"/>
          </a:xfrm>
          <a:prstGeom prst="bentConnector3">
            <a:avLst>
              <a:gd name="adj1" fmla="val 14837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86355" y="2175965"/>
            <a:ext cx="2350476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64559" y="3742331"/>
            <a:ext cx="2091872" cy="2376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5" name="Elbow Connector 2054"/>
          <p:cNvCxnSpPr>
            <a:stCxn id="41" idx="1"/>
            <a:endCxn id="40" idx="3"/>
          </p:cNvCxnSpPr>
          <p:nvPr/>
        </p:nvCxnSpPr>
        <p:spPr>
          <a:xfrm rot="10800000">
            <a:off x="4536831" y="2290266"/>
            <a:ext cx="2327728" cy="1570867"/>
          </a:xfrm>
          <a:prstGeom prst="bentConnector3">
            <a:avLst>
              <a:gd name="adj1" fmla="val 12983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9769" y="2989385"/>
            <a:ext cx="515816" cy="2132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2" idx="1"/>
            <a:endCxn id="46" idx="3"/>
          </p:cNvCxnSpPr>
          <p:nvPr/>
        </p:nvCxnSpPr>
        <p:spPr>
          <a:xfrm rot="10800000">
            <a:off x="3065586" y="3096007"/>
            <a:ext cx="4051719" cy="1134414"/>
          </a:xfrm>
          <a:prstGeom prst="bentConnector3">
            <a:avLst>
              <a:gd name="adj1" fmla="val 4941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52593" y="2995550"/>
            <a:ext cx="403223" cy="2132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/>
          <p:nvPr/>
        </p:nvCxnSpPr>
        <p:spPr>
          <a:xfrm rot="10800000" flipH="1">
            <a:off x="1719705" y="2995551"/>
            <a:ext cx="434500" cy="1098683"/>
          </a:xfrm>
          <a:prstGeom prst="bentConnector4">
            <a:avLst>
              <a:gd name="adj1" fmla="val -225288"/>
              <a:gd name="adj2" fmla="val 10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17981" y="3381298"/>
            <a:ext cx="837623" cy="21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19705" y="3979933"/>
            <a:ext cx="1113694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/>
          <p:nvPr/>
        </p:nvCxnSpPr>
        <p:spPr>
          <a:xfrm>
            <a:off x="763161" y="3380055"/>
            <a:ext cx="1448580" cy="67914"/>
          </a:xfrm>
          <a:prstGeom prst="bentConnector3">
            <a:avLst>
              <a:gd name="adj1" fmla="val 100175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02863" y="4785677"/>
            <a:ext cx="837623" cy="21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750113" y="3983739"/>
            <a:ext cx="1676033" cy="798690"/>
          </a:xfrm>
          <a:prstGeom prst="bentConnector3">
            <a:avLst>
              <a:gd name="adj1" fmla="val -11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17303" y="4480908"/>
            <a:ext cx="1147465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61593" y="6353979"/>
            <a:ext cx="1790699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>
            <a:stCxn id="81" idx="1"/>
          </p:cNvCxnSpPr>
          <p:nvPr/>
        </p:nvCxnSpPr>
        <p:spPr>
          <a:xfrm rot="10800000" flipV="1">
            <a:off x="3767833" y="4595207"/>
            <a:ext cx="3349471" cy="1766391"/>
          </a:xfrm>
          <a:prstGeom prst="bentConnector3">
            <a:avLst>
              <a:gd name="adj1" fmla="val 102552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0" idx="3"/>
            <a:endCxn id="90" idx="1"/>
          </p:cNvCxnSpPr>
          <p:nvPr/>
        </p:nvCxnSpPr>
        <p:spPr>
          <a:xfrm>
            <a:off x="9434016" y="377185"/>
            <a:ext cx="965044" cy="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0399060" y="237911"/>
            <a:ext cx="1577788" cy="2831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822245" y="192519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6738"/>
            <a:ext cx="418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it all fits together…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86559" y="5474447"/>
            <a:ext cx="1434523" cy="4321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235389" y="5591414"/>
            <a:ext cx="436283" cy="2177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/>
          <p:nvPr/>
        </p:nvCxnSpPr>
        <p:spPr>
          <a:xfrm rot="5400000" flipH="1">
            <a:off x="6810278" y="4452382"/>
            <a:ext cx="387262" cy="3100756"/>
          </a:xfrm>
          <a:prstGeom prst="bentConnector3">
            <a:avLst>
              <a:gd name="adj1" fmla="val -21992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089451" y="5868895"/>
            <a:ext cx="1815490" cy="4850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73034" y="6003151"/>
            <a:ext cx="362506" cy="1932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/>
          <p:nvPr/>
        </p:nvCxnSpPr>
        <p:spPr>
          <a:xfrm>
            <a:off x="763161" y="5291418"/>
            <a:ext cx="4690370" cy="323900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>
            <a:off x="744448" y="4790446"/>
            <a:ext cx="1622554" cy="496034"/>
          </a:xfrm>
          <a:prstGeom prst="bentConnector3">
            <a:avLst>
              <a:gd name="adj1" fmla="val 275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439616"/>
            <a:ext cx="9509760" cy="60080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ng-click=“{{expression}}”</a:t>
            </a:r>
          </a:p>
          <a:p>
            <a:pPr lvl="1"/>
            <a:r>
              <a:rPr lang="en-US" dirty="0"/>
              <a:t>Evaluates the expression when the element is clicked</a:t>
            </a:r>
          </a:p>
          <a:p>
            <a:r>
              <a:rPr lang="en-US" dirty="0">
                <a:solidFill>
                  <a:schemeClr val="accent1"/>
                </a:solidFill>
              </a:rPr>
              <a:t>ng-</a:t>
            </a:r>
            <a:r>
              <a:rPr lang="en-US" dirty="0" err="1">
                <a:solidFill>
                  <a:schemeClr val="accent1"/>
                </a:solidFill>
              </a:rPr>
              <a:t>dblclick</a:t>
            </a:r>
            <a:r>
              <a:rPr lang="en-US" dirty="0">
                <a:solidFill>
                  <a:schemeClr val="accent1"/>
                </a:solidFill>
              </a:rPr>
              <a:t>=“{{expression}}”</a:t>
            </a:r>
          </a:p>
          <a:p>
            <a:pPr lvl="1"/>
            <a:r>
              <a:rPr lang="en-US" dirty="0"/>
              <a:t>Evaluates the expression when the element is double clicked</a:t>
            </a:r>
          </a:p>
          <a:p>
            <a:r>
              <a:rPr lang="en-US" dirty="0">
                <a:solidFill>
                  <a:schemeClr val="accent1"/>
                </a:solidFill>
              </a:rPr>
              <a:t>ng-repeat=“{{</a:t>
            </a:r>
            <a:r>
              <a:rPr lang="en-US" dirty="0" err="1">
                <a:solidFill>
                  <a:schemeClr val="accent1"/>
                </a:solidFill>
              </a:rPr>
              <a:t>enumeratedValue</a:t>
            </a:r>
            <a:r>
              <a:rPr lang="en-US" dirty="0">
                <a:solidFill>
                  <a:schemeClr val="accent1"/>
                </a:solidFill>
              </a:rPr>
              <a:t>}} in {{</a:t>
            </a:r>
            <a:r>
              <a:rPr lang="en-US" dirty="0" err="1">
                <a:solidFill>
                  <a:schemeClr val="accent1"/>
                </a:solidFill>
              </a:rPr>
              <a:t>enumerableExpression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foreach (var </a:t>
            </a:r>
            <a:r>
              <a:rPr lang="en-US" dirty="0" err="1"/>
              <a:t>enumeratedValue</a:t>
            </a:r>
            <a:r>
              <a:rPr lang="en-US" dirty="0"/>
              <a:t> in </a:t>
            </a:r>
            <a:r>
              <a:rPr lang="en-US" dirty="0" err="1"/>
              <a:t>enumerableExpression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Enumerates the </a:t>
            </a:r>
            <a:r>
              <a:rPr lang="en-US" dirty="0" err="1"/>
              <a:t>enumerableExpression</a:t>
            </a:r>
            <a:r>
              <a:rPr lang="en-US" dirty="0"/>
              <a:t> (list) into its </a:t>
            </a:r>
            <a:r>
              <a:rPr lang="en-US" dirty="0" err="1"/>
              <a:t>enumeratedValues</a:t>
            </a:r>
            <a:r>
              <a:rPr lang="en-US" dirty="0"/>
              <a:t> (values)</a:t>
            </a:r>
          </a:p>
          <a:p>
            <a:pPr lvl="1"/>
            <a:r>
              <a:rPr lang="en-US" dirty="0"/>
              <a:t>Each all elements inside the element with ng-repeat will repeat for each value in the list</a:t>
            </a:r>
          </a:p>
          <a:p>
            <a:pPr lvl="1"/>
            <a:r>
              <a:rPr lang="en-US" dirty="0"/>
              <a:t>The children elements will inherit a scope with the </a:t>
            </a:r>
            <a:r>
              <a:rPr lang="en-US" dirty="0" err="1"/>
              <a:t>enumerateExpression</a:t>
            </a:r>
            <a:r>
              <a:rPr lang="en-US" dirty="0"/>
              <a:t> value in it</a:t>
            </a:r>
          </a:p>
          <a:p>
            <a:r>
              <a:rPr lang="en-US" dirty="0">
                <a:solidFill>
                  <a:schemeClr val="accent1"/>
                </a:solidFill>
              </a:rPr>
              <a:t>ng-model=“expression”</a:t>
            </a:r>
          </a:p>
          <a:p>
            <a:pPr lvl="1"/>
            <a:r>
              <a:rPr lang="en-US" dirty="0"/>
              <a:t>Creates a two way binding between the view and the value in the model the expression points to</a:t>
            </a:r>
          </a:p>
          <a:p>
            <a:r>
              <a:rPr lang="en-US" dirty="0">
                <a:solidFill>
                  <a:schemeClr val="accent1"/>
                </a:solidFill>
              </a:rPr>
              <a:t>ng-show=“{{</a:t>
            </a:r>
            <a:r>
              <a:rPr lang="en-US" dirty="0" err="1">
                <a:solidFill>
                  <a:schemeClr val="accent1"/>
                </a:solidFill>
              </a:rPr>
              <a:t>booleanExpression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Shows the element when the expression is true, otherwise hides it</a:t>
            </a:r>
          </a:p>
          <a:p>
            <a:r>
              <a:rPr lang="en-US" dirty="0">
                <a:solidFill>
                  <a:schemeClr val="accent1"/>
                </a:solidFill>
              </a:rPr>
              <a:t>ng-hide=“{{</a:t>
            </a:r>
            <a:r>
              <a:rPr lang="en-US" dirty="0" err="1">
                <a:solidFill>
                  <a:schemeClr val="accent1"/>
                </a:solidFill>
              </a:rPr>
              <a:t>booleanExpression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Hides the element when the expression is true, otherwise shows it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" y="-9964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ng-</a:t>
            </a:r>
          </a:p>
        </p:txBody>
      </p:sp>
    </p:spTree>
    <p:extLst>
      <p:ext uri="{BB962C8B-B14F-4D97-AF65-F5344CB8AC3E}">
        <p14:creationId xmlns:p14="http://schemas.microsoft.com/office/powerpoint/2010/main" val="13565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83920"/>
            <a:ext cx="9509760" cy="514565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workshop/workshop2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start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start atom .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server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1295</TotalTime>
  <Words>244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Banded Design Teal 16x9</vt:lpstr>
      <vt:lpstr>Workshop 2</vt:lpstr>
      <vt:lpstr>Make sure these are installed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132</cp:revision>
  <dcterms:created xsi:type="dcterms:W3CDTF">2015-04-04T07:22:17Z</dcterms:created>
  <dcterms:modified xsi:type="dcterms:W3CDTF">2016-02-29T08:23:14Z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