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76" r:id="rId5"/>
    <p:sldId id="283" r:id="rId6"/>
    <p:sldId id="281" r:id="rId7"/>
    <p:sldId id="274" r:id="rId8"/>
    <p:sldId id="282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274" autoAdjust="0"/>
  </p:normalViewPr>
  <p:slideViewPr>
    <p:cSldViewPr snapToGrid="0">
      <p:cViewPr varScale="1">
        <p:scale>
          <a:sx n="81" d="100"/>
          <a:sy n="81" d="100"/>
        </p:scale>
        <p:origin x="72" y="3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stable/" TargetMode="External"/><Relationship Id="rId2" Type="http://schemas.openxmlformats.org/officeDocument/2006/relationships/hyperlink" Target="https://www.google.com/chrome/browser/deskt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+ Angular material, </a:t>
            </a:r>
            <a:r>
              <a:rPr lang="en-US" dirty="0" err="1"/>
              <a:t>nodejs</a:t>
            </a:r>
            <a:r>
              <a:rPr lang="en-US" dirty="0"/>
              <a:t>, and socket.io</a:t>
            </a:r>
          </a:p>
          <a:p>
            <a:r>
              <a:rPr lang="en-US" dirty="0"/>
              <a:t>Chris Caruso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"/>
            <a:ext cx="12192000" cy="481439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14400" dirty="0">
                <a:latin typeface="Calibri Light" panose="020F0302020204030204" pitchFamily="34" charset="0"/>
              </a:rPr>
              <a:t>goo.gl/AMNFLQ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689" y="2532359"/>
            <a:ext cx="7328095" cy="815692"/>
          </a:xfrm>
        </p:spPr>
        <p:txBody>
          <a:bodyPr/>
          <a:lstStyle/>
          <a:p>
            <a:r>
              <a:rPr lang="en-US" dirty="0"/>
              <a:t>Make sure these are installed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689" y="3543295"/>
            <a:ext cx="12422985" cy="272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2"/>
              </a:rPr>
              <a:t>Chrome</a:t>
            </a:r>
            <a:endParaRPr lang="en-US" dirty="0"/>
          </a:p>
          <a:p>
            <a:r>
              <a:rPr lang="en-US" u="sng" dirty="0">
                <a:hlinkClick r:id="rId3"/>
              </a:rPr>
              <a:t>Node.js (v5.6)</a:t>
            </a:r>
            <a:endParaRPr lang="en-US" dirty="0"/>
          </a:p>
          <a:p>
            <a:r>
              <a:rPr lang="en-US" u="sng" dirty="0" err="1">
                <a:hlinkClick r:id="rId4"/>
              </a:rPr>
              <a:t>Git</a:t>
            </a:r>
            <a:endParaRPr lang="en-US" dirty="0"/>
          </a:p>
          <a:p>
            <a:r>
              <a:rPr lang="en-US" dirty="0"/>
              <a:t>Your favorite code editor, or I suggest one of these:</a:t>
            </a:r>
          </a:p>
          <a:p>
            <a:pPr lvl="1"/>
            <a:r>
              <a:rPr lang="en-US" u="sng" dirty="0">
                <a:hlinkClick r:id="rId5"/>
              </a:rPr>
              <a:t>Atom</a:t>
            </a:r>
            <a:endParaRPr lang="en-US" dirty="0"/>
          </a:p>
          <a:p>
            <a:pPr lvl="1"/>
            <a:r>
              <a:rPr lang="en-US" u="sng" dirty="0" err="1">
                <a:hlinkClick r:id="rId6"/>
              </a:rPr>
              <a:t>VSCode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/>
              <a:t>It’s A LOT of fun!</a:t>
            </a:r>
          </a:p>
          <a:p>
            <a:r>
              <a:rPr lang="en-US" dirty="0"/>
              <a:t>Looks </a:t>
            </a:r>
            <a:r>
              <a:rPr lang="en-US" u="sng" dirty="0"/>
              <a:t>great</a:t>
            </a:r>
            <a:r>
              <a:rPr lang="en-US" dirty="0"/>
              <a:t> on resume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 for  $25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9" y="4505948"/>
            <a:ext cx="5191401" cy="20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1821"/>
            <a:ext cx="12192000" cy="2194079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goo.gl/</a:t>
            </a:r>
            <a:r>
              <a:rPr lang="en-US" sz="13800" dirty="0" err="1"/>
              <a:t>mPVVPb</a:t>
            </a:r>
            <a:endParaRPr lang="en-US" sz="13800" dirty="0"/>
          </a:p>
        </p:txBody>
      </p:sp>
      <p:pic>
        <p:nvPicPr>
          <p:cNvPr id="7170" name="Picture 2" descr="http://thatstechnology.com/wp-content/uploads/2015/03/0328-Slack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5263" r="8252" b="24421"/>
          <a:stretch/>
        </p:blipFill>
        <p:spPr bwMode="auto">
          <a:xfrm>
            <a:off x="2757714" y="0"/>
            <a:ext cx="6604380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4224956"/>
          </a:xfrm>
        </p:spPr>
        <p:txBody>
          <a:bodyPr>
            <a:normAutofit/>
          </a:bodyPr>
          <a:lstStyle/>
          <a:p>
            <a:r>
              <a:rPr lang="en-US" sz="4000" dirty="0"/>
              <a:t>For all your AngularJS documentation needs:</a:t>
            </a:r>
            <a:br>
              <a:rPr lang="en-US" sz="4000" dirty="0"/>
            </a:br>
            <a:br>
              <a:rPr lang="en-US" sz="4000" dirty="0"/>
            </a:br>
            <a:r>
              <a:rPr lang="en-US" sz="8000" dirty="0"/>
              <a:t>docs.angularjs.org/</a:t>
            </a:r>
            <a:r>
              <a:rPr lang="en-US" sz="8000" dirty="0" err="1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4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883920"/>
            <a:ext cx="9509760" cy="514565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Open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bash or terminal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https://github.com/chcaru/workshop.git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workshop/workshop3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install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start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atom .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node server.js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86989" y="5041232"/>
            <a:ext cx="2213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3148" y="4856566"/>
            <a:ext cx="3639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node with the file server.js</a:t>
            </a:r>
          </a:p>
          <a:p>
            <a:r>
              <a:rPr lang="en-US" dirty="0"/>
              <a:t>We will be restarting this throughout</a:t>
            </a:r>
          </a:p>
          <a:p>
            <a:r>
              <a:rPr lang="en-US" dirty="0"/>
              <a:t>the workshop, so keep the window </a:t>
            </a:r>
          </a:p>
          <a:p>
            <a:r>
              <a:rPr lang="en-US" dirty="0"/>
              <a:t>handy, but don’t close it!</a:t>
            </a:r>
          </a:p>
        </p:txBody>
      </p:sp>
    </p:spTree>
    <p:extLst>
      <p:ext uri="{BB962C8B-B14F-4D97-AF65-F5344CB8AC3E}">
        <p14:creationId xmlns:p14="http://schemas.microsoft.com/office/powerpoint/2010/main" val="159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132347"/>
            <a:ext cx="11650717" cy="6316579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chemeClr val="accent1"/>
                </a:solidFill>
              </a:rPr>
              <a:t>5 minute break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need help, ask now!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Feedback:</a:t>
            </a:r>
            <a:br>
              <a:rPr lang="en-US" dirty="0"/>
            </a:br>
            <a:r>
              <a:rPr lang="en-US" sz="13800" dirty="0">
                <a:latin typeface="Calibri Light" panose="020F0302020204030204" pitchFamily="34" charset="0"/>
              </a:rPr>
              <a:t>goo.gl/AMNFLQ</a:t>
            </a:r>
            <a:br>
              <a:rPr lang="en-US" sz="9600" dirty="0">
                <a:latin typeface="Calibri Light" panose="020F030202020403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67"/>
            <a:ext cx="9509760" cy="686876"/>
          </a:xfrm>
        </p:spPr>
        <p:txBody>
          <a:bodyPr/>
          <a:lstStyle/>
          <a:p>
            <a:r>
              <a:rPr lang="en-US" dirty="0"/>
              <a:t>Workshop4?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189"/>
            <a:ext cx="12192000" cy="5612990"/>
          </a:xfrm>
        </p:spPr>
        <p:txBody>
          <a:bodyPr>
            <a:normAutofit/>
          </a:bodyPr>
          <a:lstStyle/>
          <a:p>
            <a:r>
              <a:rPr lang="en-US" sz="3000" dirty="0"/>
              <a:t>Tuesday 4/12</a:t>
            </a:r>
          </a:p>
          <a:p>
            <a:r>
              <a:rPr lang="en-US" sz="3000" dirty="0"/>
              <a:t>Make sure you vote on the next workshop!</a:t>
            </a:r>
          </a:p>
          <a:p>
            <a:pPr marL="45720" indent="0">
              <a:buNone/>
            </a:pPr>
            <a:endParaRPr lang="en-US" sz="3000" dirty="0"/>
          </a:p>
          <a:p>
            <a:pPr marL="45720" indent="0">
              <a:buNone/>
            </a:pPr>
            <a:r>
              <a:rPr lang="en-US" sz="3000" dirty="0"/>
              <a:t> </a:t>
            </a:r>
            <a:r>
              <a:rPr lang="en-US" sz="13800" dirty="0">
                <a:latin typeface="Calibri Light" panose="020F0302020204030204" pitchFamily="34" charset="0"/>
              </a:rPr>
              <a:t>goo.gl/AMNFLQ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1763</TotalTime>
  <Words>154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Banded Design Teal 16x9</vt:lpstr>
      <vt:lpstr>Workshop 3</vt:lpstr>
      <vt:lpstr>Make sure these are installed</vt:lpstr>
      <vt:lpstr>Startup Weekend Tuscaloosa</vt:lpstr>
      <vt:lpstr>goo.gl/mPVVPb</vt:lpstr>
      <vt:lpstr>For all your AngularJS documentation needs:  docs.angularjs.org/api</vt:lpstr>
      <vt:lpstr>PowerPoint Presentation</vt:lpstr>
      <vt:lpstr>5 minute break  If you need help, ask now!   Feedback: goo.gl/AMNFLQ  </vt:lpstr>
      <vt:lpstr>Workshop4?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177</cp:revision>
  <dcterms:created xsi:type="dcterms:W3CDTF">2015-04-04T07:22:17Z</dcterms:created>
  <dcterms:modified xsi:type="dcterms:W3CDTF">2016-03-28T17:33:03Z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