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76" r:id="rId5"/>
    <p:sldId id="283" r:id="rId6"/>
    <p:sldId id="281" r:id="rId7"/>
    <p:sldId id="274" r:id="rId8"/>
    <p:sldId id="285" r:id="rId9"/>
    <p:sldId id="286" r:id="rId10"/>
    <p:sldId id="287" r:id="rId11"/>
    <p:sldId id="28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163" d="100"/>
          <a:sy n="163" d="100"/>
        </p:scale>
        <p:origin x="144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Angular material, </a:t>
            </a:r>
            <a:r>
              <a:rPr lang="en-US" dirty="0" err="1"/>
              <a:t>nodejs</a:t>
            </a:r>
            <a:r>
              <a:rPr lang="en-US" dirty="0"/>
              <a:t>,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132347"/>
            <a:ext cx="11650717" cy="6316579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ask now!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/>
          </a:bodyPr>
          <a:lstStyle/>
          <a:p>
            <a:r>
              <a:rPr lang="en-US" sz="3000" dirty="0"/>
              <a:t>Tuesday 4/12</a:t>
            </a:r>
          </a:p>
          <a:p>
            <a:r>
              <a:rPr lang="en-US" sz="3000" dirty="0"/>
              <a:t>Make sure you vote on the next workshop!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 </a:t>
            </a: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goo.gl/AMNFLQ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689" y="2532359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689" y="3543295"/>
            <a:ext cx="1242298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workshop/workshop3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nXpl5/48ee1af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15" y="-9291"/>
            <a:ext cx="7195250" cy="68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52" y="21115"/>
            <a:ext cx="9509760" cy="1233424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3" y="1404562"/>
            <a:ext cx="9509760" cy="4127627"/>
          </a:xfrm>
        </p:spPr>
        <p:txBody>
          <a:bodyPr/>
          <a:lstStyle/>
          <a:p>
            <a:r>
              <a:rPr lang="en-US" dirty="0"/>
              <a:t>Prebuilt directives for AngularJS</a:t>
            </a:r>
          </a:p>
          <a:p>
            <a:pPr lvl="1"/>
            <a:r>
              <a:rPr lang="en-US" dirty="0"/>
              <a:t>Ready to use with AngularJS</a:t>
            </a:r>
          </a:p>
          <a:p>
            <a:r>
              <a:rPr lang="en-US" dirty="0"/>
              <a:t>Adhere to Material Design specs</a:t>
            </a:r>
          </a:p>
          <a:p>
            <a:r>
              <a:rPr lang="en-US" dirty="0"/>
              <a:t>Think of it as HTML 2.0+</a:t>
            </a:r>
          </a:p>
          <a:p>
            <a:r>
              <a:rPr lang="en-US" dirty="0"/>
              <a:t>Work great</a:t>
            </a:r>
          </a:p>
          <a:p>
            <a:r>
              <a:rPr lang="en-US" dirty="0"/>
              <a:t>Look great</a:t>
            </a:r>
          </a:p>
          <a:p>
            <a:endParaRPr lang="en-US" dirty="0"/>
          </a:p>
        </p:txBody>
      </p:sp>
      <p:pic>
        <p:nvPicPr>
          <p:cNvPr id="2050" name="Picture 2" descr="http://puu.sh/nXxWv/88b0feed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1" y="-12700"/>
            <a:ext cx="1041400" cy="87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nXy09/54b3b37c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51" y="631478"/>
            <a:ext cx="3265250" cy="13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Xy25/8fb5d0af8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90" y="2095957"/>
            <a:ext cx="2605455" cy="1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Xy3H/3d3d8e6b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4" y="3848098"/>
            <a:ext cx="2748195" cy="30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puu.sh/nXy6R/72411a1cd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29" y="4988169"/>
            <a:ext cx="2330888" cy="18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uu.sh/nXyac/e71c890cb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46" y="2665124"/>
            <a:ext cx="6381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puu.sh/nXybS/f2e7784bd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1" y="4805569"/>
            <a:ext cx="2028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puu.sh/nXydo/703f39ea7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92" y="2866857"/>
            <a:ext cx="1931698" cy="19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puu.sh/nXyfy/cd0415c8d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86" y="4391025"/>
            <a:ext cx="571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puu.sh/nXyim/0b718fea7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76" y="3779269"/>
            <a:ext cx="704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puu.sh/nXykw/ff1476cba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6" y="2141744"/>
            <a:ext cx="8191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puu.sh/nXz9F/93e359cea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42" y="5210173"/>
            <a:ext cx="28194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puu.sh/nXzg4/eb715991f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4" y="5762624"/>
            <a:ext cx="29146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uu.sh/nXpl5/48ee1af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0311" cy="5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uu.sh/nXy25/8fb5d0af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26" y="0"/>
            <a:ext cx="2605455" cy="1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uu.sh/nXy09/54b3b37c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26" y="2067555"/>
            <a:ext cx="3265250" cy="13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8628" y="723442"/>
            <a:ext cx="2889738" cy="4630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  <a:endCxn id="14" idx="3"/>
          </p:cNvCxnSpPr>
          <p:nvPr/>
        </p:nvCxnSpPr>
        <p:spPr>
          <a:xfrm flipH="1" flipV="1">
            <a:off x="5105400" y="597877"/>
            <a:ext cx="2403228" cy="357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7348" y="2112627"/>
            <a:ext cx="943707" cy="4630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1"/>
            <a:endCxn id="15" idx="3"/>
          </p:cNvCxnSpPr>
          <p:nvPr/>
        </p:nvCxnSpPr>
        <p:spPr>
          <a:xfrm flipH="1" flipV="1">
            <a:off x="5081951" y="1174334"/>
            <a:ext cx="3335397" cy="1169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2046" y="263769"/>
            <a:ext cx="4853354" cy="6682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3301" y="982931"/>
            <a:ext cx="868650" cy="38280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4685" y="2597934"/>
            <a:ext cx="3868616" cy="5790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13302" y="2887444"/>
            <a:ext cx="3600129" cy="1623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8543" y="3903785"/>
            <a:ext cx="4117158" cy="1641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H="1" flipV="1">
            <a:off x="4365701" y="3985847"/>
            <a:ext cx="2439545" cy="186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02168" y="4516338"/>
            <a:ext cx="28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thing. For each message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1386" y="5848975"/>
            <a:ext cx="38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this thing… Between each message</a:t>
            </a:r>
          </a:p>
        </p:txBody>
      </p:sp>
    </p:spTree>
    <p:extLst>
      <p:ext uri="{BB962C8B-B14F-4D97-AF65-F5344CB8AC3E}">
        <p14:creationId xmlns:p14="http://schemas.microsoft.com/office/powerpoint/2010/main" val="9800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1858</TotalTime>
  <Words>194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Banded Design Teal 16x9</vt:lpstr>
      <vt:lpstr>Workshop 3</vt:lpstr>
      <vt:lpstr>Make sure these are installed</vt:lpstr>
      <vt:lpstr>Startup Weekend Tuscaloosa</vt:lpstr>
      <vt:lpstr>goo.gl/mPVVPb</vt:lpstr>
      <vt:lpstr>For all your AngularJS documentation needs:  docs.angularjs.org/api</vt:lpstr>
      <vt:lpstr>PowerPoint Presentation</vt:lpstr>
      <vt:lpstr>PowerPoint Presentation</vt:lpstr>
      <vt:lpstr>Angular Material</vt:lpstr>
      <vt:lpstr>PowerPoint Presentation</vt:lpstr>
      <vt:lpstr>5 minute break  If you need help, ask now!   Feedback: goo.gl/AMNFLQ  </vt:lpstr>
      <vt:lpstr>Workshop4?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183</cp:revision>
  <dcterms:created xsi:type="dcterms:W3CDTF">2015-04-04T07:22:17Z</dcterms:created>
  <dcterms:modified xsi:type="dcterms:W3CDTF">2016-03-29T01:35:33Z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