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76" r:id="rId5"/>
    <p:sldId id="283" r:id="rId6"/>
    <p:sldId id="281" r:id="rId7"/>
    <p:sldId id="274" r:id="rId8"/>
    <p:sldId id="285" r:id="rId9"/>
    <p:sldId id="286" r:id="rId10"/>
    <p:sldId id="287" r:id="rId11"/>
    <p:sldId id="288" r:id="rId12"/>
    <p:sldId id="282" r:id="rId13"/>
    <p:sldId id="290" r:id="rId14"/>
    <p:sldId id="291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160" d="100"/>
          <a:sy n="160" d="100"/>
        </p:scale>
        <p:origin x="264" y="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Angular material, </a:t>
            </a:r>
            <a:r>
              <a:rPr lang="en-US" dirty="0" err="1"/>
              <a:t>nodejs</a:t>
            </a:r>
            <a:r>
              <a:rPr lang="en-US" dirty="0"/>
              <a:t>,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uu.sh/nXpl5/48ee1af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0311" cy="5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52046" y="263769"/>
            <a:ext cx="4853354" cy="6682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3301" y="982931"/>
            <a:ext cx="868650" cy="38280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2046" y="3305908"/>
            <a:ext cx="1225062" cy="39839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V="1">
            <a:off x="4982308" y="3124200"/>
            <a:ext cx="22273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2046" y="4346524"/>
            <a:ext cx="573931" cy="41890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77109" y="3704303"/>
            <a:ext cx="2848706" cy="2081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1754" y="2939534"/>
            <a:ext cx="2053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scope.messages</a:t>
            </a:r>
            <a:r>
              <a:rPr lang="en-US" dirty="0"/>
              <a:t> = [{</a:t>
            </a:r>
          </a:p>
          <a:p>
            <a:r>
              <a:rPr lang="en-US" dirty="0"/>
              <a:t>    name: ‘name’,</a:t>
            </a:r>
          </a:p>
          <a:p>
            <a:r>
              <a:rPr lang="en-US" dirty="0"/>
              <a:t>    text: ‘text’</a:t>
            </a:r>
          </a:p>
          <a:p>
            <a:r>
              <a:rPr lang="en-US" dirty="0"/>
              <a:t>}]</a:t>
            </a:r>
          </a:p>
          <a:p>
            <a:r>
              <a:rPr lang="en-US" dirty="0"/>
              <a:t>(list of messages)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25815" y="5785338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scope.messages</a:t>
            </a:r>
            <a:r>
              <a:rPr lang="en-US" dirty="0"/>
              <a:t>[3].name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>
            <a:off x="5105400" y="597877"/>
            <a:ext cx="1529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42291" y="413211"/>
            <a:ext cx="356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scope.text</a:t>
            </a:r>
            <a:r>
              <a:rPr lang="en-US" dirty="0"/>
              <a:t> = text in the textbox here</a:t>
            </a:r>
          </a:p>
        </p:txBody>
      </p:sp>
      <p:cxnSp>
        <p:nvCxnSpPr>
          <p:cNvPr id="23" name="Straight Arrow Connector 22"/>
          <p:cNvCxnSpPr>
            <a:stCxn id="15" idx="3"/>
          </p:cNvCxnSpPr>
          <p:nvPr/>
        </p:nvCxnSpPr>
        <p:spPr>
          <a:xfrm flipV="1">
            <a:off x="5081951" y="1174065"/>
            <a:ext cx="1553311" cy="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2291" y="982931"/>
            <a:ext cx="48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scope.send</a:t>
            </a:r>
            <a:r>
              <a:rPr lang="en-US" dirty="0"/>
              <a:t>() = send text and name to server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213301" y="1535723"/>
            <a:ext cx="769007" cy="317695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39454" y="4765432"/>
            <a:ext cx="143655" cy="120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09" y="5943162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scope.messages</a:t>
            </a:r>
            <a:r>
              <a:rPr lang="en-US" dirty="0"/>
              <a:t>[4].text</a:t>
            </a:r>
          </a:p>
        </p:txBody>
      </p:sp>
    </p:spTree>
    <p:extLst>
      <p:ext uri="{BB962C8B-B14F-4D97-AF65-F5344CB8AC3E}">
        <p14:creationId xmlns:p14="http://schemas.microsoft.com/office/powerpoint/2010/main" val="23989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132347"/>
            <a:ext cx="11650717" cy="6316579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ask now!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9770762" y="1913117"/>
            <a:ext cx="1237629" cy="3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9523808" y="908086"/>
            <a:ext cx="1731535" cy="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587154" y="788436"/>
            <a:ext cx="3604846" cy="229090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4095" y="1727173"/>
            <a:ext cx="3289539" cy="122184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://puu.sh/nXpl5/48ee1af8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" y="779597"/>
            <a:ext cx="3943590" cy="3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uu.sh/nYtZE/2c58e14da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23" y="5431831"/>
            <a:ext cx="23431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uu.sh/nYu2Y/55250f388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24" y="1810857"/>
            <a:ext cx="18954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uu.sh/nYu5h/ed409a389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83" y="1515430"/>
            <a:ext cx="1496628" cy="2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u.sh/nYu8q/b95af89bd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5499"/>
            <a:ext cx="4133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nYudf/fbcd0b536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58" y="2472845"/>
            <a:ext cx="326707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3165231" y="3217996"/>
            <a:ext cx="192565" cy="5627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8" idx="1"/>
            <a:endCxn id="1032" idx="3"/>
          </p:cNvCxnSpPr>
          <p:nvPr/>
        </p:nvCxnSpPr>
        <p:spPr>
          <a:xfrm rot="10800000" flipH="1" flipV="1">
            <a:off x="3357796" y="3499349"/>
            <a:ext cx="776054" cy="1821937"/>
          </a:xfrm>
          <a:prstGeom prst="bentConnector5">
            <a:avLst>
              <a:gd name="adj1" fmla="val 129156"/>
              <a:gd name="adj2" fmla="val 41645"/>
              <a:gd name="adj3" fmla="val 1294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puu.sh/nYupu/f9343fff1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91" y="1028971"/>
            <a:ext cx="1383174" cy="2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Brace 28"/>
          <p:cNvSpPr/>
          <p:nvPr/>
        </p:nvSpPr>
        <p:spPr>
          <a:xfrm>
            <a:off x="3165230" y="2129897"/>
            <a:ext cx="192565" cy="56270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29" idx="1"/>
          </p:cNvCxnSpPr>
          <p:nvPr/>
        </p:nvCxnSpPr>
        <p:spPr>
          <a:xfrm rot="10800000" flipH="1" flipV="1">
            <a:off x="3357795" y="2411251"/>
            <a:ext cx="1003190" cy="1344588"/>
          </a:xfrm>
          <a:prstGeom prst="bentConnector4">
            <a:avLst>
              <a:gd name="adj1" fmla="val 99914"/>
              <a:gd name="adj2" fmla="val 604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8" descr="http://puu.sh/nYu8q/b95af89bd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2" t="29524" r="46951" b="41833"/>
          <a:stretch/>
        </p:blipFill>
        <p:spPr bwMode="auto">
          <a:xfrm>
            <a:off x="957003" y="2716051"/>
            <a:ext cx="2084637" cy="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uu.sh/nYuUc/f4ab91b1f6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1" r="17927" b="3171"/>
          <a:stretch/>
        </p:blipFill>
        <p:spPr bwMode="auto">
          <a:xfrm>
            <a:off x="6012123" y="1019066"/>
            <a:ext cx="1531873" cy="2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038" idx="1"/>
            <a:endCxn id="1036" idx="3"/>
          </p:cNvCxnSpPr>
          <p:nvPr/>
        </p:nvCxnSpPr>
        <p:spPr>
          <a:xfrm flipH="1">
            <a:off x="2743665" y="1135369"/>
            <a:ext cx="32684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4" descr="http://puu.sh/nYuUc/f4ab91b1f6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" r="-1554" b="40149"/>
          <a:stretch/>
        </p:blipFill>
        <p:spPr bwMode="auto">
          <a:xfrm>
            <a:off x="6012123" y="4678473"/>
            <a:ext cx="1832888" cy="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Elbow Connector 39"/>
          <p:cNvCxnSpPr/>
          <p:nvPr/>
        </p:nvCxnSpPr>
        <p:spPr>
          <a:xfrm>
            <a:off x="7841493" y="2238025"/>
            <a:ext cx="1883374" cy="281356"/>
          </a:xfrm>
          <a:prstGeom prst="bentConnector3">
            <a:avLst>
              <a:gd name="adj1" fmla="val 997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7907599" y="2716050"/>
            <a:ext cx="3347746" cy="2782083"/>
          </a:xfrm>
          <a:prstGeom prst="bentConnector3">
            <a:avLst>
              <a:gd name="adj1" fmla="val -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26" idx="1"/>
            <a:endCxn id="46" idx="1"/>
          </p:cNvCxnSpPr>
          <p:nvPr/>
        </p:nvCxnSpPr>
        <p:spPr>
          <a:xfrm rot="10800000">
            <a:off x="6012123" y="4834422"/>
            <a:ext cx="12700" cy="1111760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30" idx="3"/>
            <a:endCxn id="1028" idx="0"/>
          </p:cNvCxnSpPr>
          <p:nvPr/>
        </p:nvCxnSpPr>
        <p:spPr>
          <a:xfrm>
            <a:off x="5229211" y="1636951"/>
            <a:ext cx="1730651" cy="1739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9211" y="0"/>
            <a:ext cx="46174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441329" y="-11730"/>
            <a:ext cx="46174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6344" y="-14856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605" y="-125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app.js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929295" y="-21813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-104469" y="366126"/>
            <a:ext cx="12423957" cy="63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5960761" y="2326296"/>
            <a:ext cx="1237629" cy="3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5713807" y="1321265"/>
            <a:ext cx="1731535" cy="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77153" y="1201615"/>
            <a:ext cx="3604846" cy="229090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4094" y="2140352"/>
            <a:ext cx="3289539" cy="122184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http://puu.sh/nYudf/fbcd0b53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57" y="2886024"/>
            <a:ext cx="326707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2316445" y="2604670"/>
            <a:ext cx="785446" cy="7913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8" idx="1"/>
          </p:cNvCxnSpPr>
          <p:nvPr/>
        </p:nvCxnSpPr>
        <p:spPr>
          <a:xfrm>
            <a:off x="3101891" y="3000324"/>
            <a:ext cx="1858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5192124" y="4575529"/>
            <a:ext cx="785446" cy="7913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195639" y="4575529"/>
            <a:ext cx="785446" cy="7913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199154" y="4575529"/>
            <a:ext cx="785446" cy="7913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5584847" y="3114624"/>
            <a:ext cx="1860495" cy="146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6588362" y="3114624"/>
            <a:ext cx="856980" cy="146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7445342" y="3114624"/>
            <a:ext cx="146535" cy="146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9" idx="4"/>
          </p:cNvCxnSpPr>
          <p:nvPr/>
        </p:nvCxnSpPr>
        <p:spPr>
          <a:xfrm rot="10800000" flipV="1">
            <a:off x="2709168" y="3114624"/>
            <a:ext cx="4736174" cy="281354"/>
          </a:xfrm>
          <a:prstGeom prst="bentConnector4">
            <a:avLst>
              <a:gd name="adj1" fmla="val 1052"/>
              <a:gd name="adj2" fmla="val 1812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82103" y="2630992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message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57065" y="379163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 message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45867" y="3792406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 message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5543" y="4135743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 message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4060" y="3597617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 message</a:t>
            </a:r>
          </a:p>
        </p:txBody>
      </p:sp>
    </p:spTree>
    <p:extLst>
      <p:ext uri="{BB962C8B-B14F-4D97-AF65-F5344CB8AC3E}">
        <p14:creationId xmlns:p14="http://schemas.microsoft.com/office/powerpoint/2010/main" val="14294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/>
          </a:bodyPr>
          <a:lstStyle/>
          <a:p>
            <a:r>
              <a:rPr lang="en-US" sz="3000" dirty="0"/>
              <a:t>Tuesday 4/12</a:t>
            </a:r>
          </a:p>
          <a:p>
            <a:r>
              <a:rPr lang="en-US" sz="3000" dirty="0"/>
              <a:t>Make sure you vote on the next workshop!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 </a:t>
            </a: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goo.gl/AMNFLQ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689" y="2532359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689" y="3543295"/>
            <a:ext cx="1242298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workshop/workshop3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nXpl5/48ee1af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15" y="-9291"/>
            <a:ext cx="7195250" cy="68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52" y="21115"/>
            <a:ext cx="9509760" cy="1233424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3" y="1404562"/>
            <a:ext cx="9509760" cy="4127627"/>
          </a:xfrm>
        </p:spPr>
        <p:txBody>
          <a:bodyPr/>
          <a:lstStyle/>
          <a:p>
            <a:r>
              <a:rPr lang="en-US" dirty="0"/>
              <a:t>Prebuilt directives for AngularJS</a:t>
            </a:r>
          </a:p>
          <a:p>
            <a:pPr lvl="1"/>
            <a:r>
              <a:rPr lang="en-US" dirty="0"/>
              <a:t>Ready to use with AngularJS</a:t>
            </a:r>
          </a:p>
          <a:p>
            <a:r>
              <a:rPr lang="en-US" dirty="0"/>
              <a:t>Adhere to Material Design specs</a:t>
            </a:r>
          </a:p>
          <a:p>
            <a:r>
              <a:rPr lang="en-US" dirty="0"/>
              <a:t>Think of it as HTML 2.0+</a:t>
            </a:r>
          </a:p>
          <a:p>
            <a:r>
              <a:rPr lang="en-US" dirty="0"/>
              <a:t>Work great</a:t>
            </a:r>
          </a:p>
          <a:p>
            <a:r>
              <a:rPr lang="en-US" dirty="0"/>
              <a:t>Look great</a:t>
            </a:r>
          </a:p>
          <a:p>
            <a:endParaRPr lang="en-US" dirty="0"/>
          </a:p>
        </p:txBody>
      </p:sp>
      <p:pic>
        <p:nvPicPr>
          <p:cNvPr id="2050" name="Picture 2" descr="http://puu.sh/nXxWv/88b0feed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1" y="-12700"/>
            <a:ext cx="1041400" cy="87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nXy09/54b3b37c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51" y="631478"/>
            <a:ext cx="3265250" cy="13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Xy25/8fb5d0af8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90" y="2095957"/>
            <a:ext cx="2605455" cy="1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Xy3H/3d3d8e6b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4" y="3848098"/>
            <a:ext cx="2748195" cy="30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puu.sh/nXy6R/72411a1cd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29" y="4988169"/>
            <a:ext cx="2330888" cy="18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uu.sh/nXyac/e71c890cb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46" y="2665124"/>
            <a:ext cx="6381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puu.sh/nXybS/f2e7784bd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1" y="4805569"/>
            <a:ext cx="2028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puu.sh/nXydo/703f39ea7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92" y="2866857"/>
            <a:ext cx="1931698" cy="19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puu.sh/nXyfy/cd0415c8d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86" y="4391025"/>
            <a:ext cx="571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puu.sh/nXyim/0b718fea7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76" y="3779269"/>
            <a:ext cx="704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puu.sh/nXykw/ff1476cba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6" y="2141744"/>
            <a:ext cx="8191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puu.sh/nXz9F/93e359cea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42" y="5210173"/>
            <a:ext cx="28194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puu.sh/nXzg4/eb715991f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4" y="5762624"/>
            <a:ext cx="29146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uu.sh/nXpl5/48ee1af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0311" cy="5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uu.sh/nXy25/8fb5d0af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26" y="0"/>
            <a:ext cx="2605455" cy="1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uu.sh/nXy09/54b3b37c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26" y="2067555"/>
            <a:ext cx="3265250" cy="13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8628" y="723442"/>
            <a:ext cx="2889738" cy="4630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  <a:endCxn id="14" idx="3"/>
          </p:cNvCxnSpPr>
          <p:nvPr/>
        </p:nvCxnSpPr>
        <p:spPr>
          <a:xfrm flipH="1" flipV="1">
            <a:off x="5105400" y="597877"/>
            <a:ext cx="2403228" cy="357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7348" y="2112627"/>
            <a:ext cx="943707" cy="4630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1"/>
            <a:endCxn id="15" idx="3"/>
          </p:cNvCxnSpPr>
          <p:nvPr/>
        </p:nvCxnSpPr>
        <p:spPr>
          <a:xfrm flipH="1" flipV="1">
            <a:off x="5081951" y="1174334"/>
            <a:ext cx="3335397" cy="1169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2046" y="263769"/>
            <a:ext cx="4853354" cy="6682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3301" y="982931"/>
            <a:ext cx="868650" cy="38280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4685" y="2597934"/>
            <a:ext cx="3868616" cy="5790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13302" y="2887444"/>
            <a:ext cx="3600129" cy="1623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8543" y="3903785"/>
            <a:ext cx="4117158" cy="1641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H="1" flipV="1">
            <a:off x="4365701" y="3985847"/>
            <a:ext cx="2439545" cy="186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02168" y="4516338"/>
            <a:ext cx="28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thing. For each message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1386" y="5848975"/>
            <a:ext cx="38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this thing… Between each message</a:t>
            </a:r>
          </a:p>
        </p:txBody>
      </p:sp>
    </p:spTree>
    <p:extLst>
      <p:ext uri="{BB962C8B-B14F-4D97-AF65-F5344CB8AC3E}">
        <p14:creationId xmlns:p14="http://schemas.microsoft.com/office/powerpoint/2010/main" val="9800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1980</TotalTime>
  <Words>250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Banded Design Teal 16x9</vt:lpstr>
      <vt:lpstr>Workshop 3</vt:lpstr>
      <vt:lpstr>Make sure these are installed</vt:lpstr>
      <vt:lpstr>Startup Weekend Tuscaloosa</vt:lpstr>
      <vt:lpstr>goo.gl/mPVVPb</vt:lpstr>
      <vt:lpstr>For all your AngularJS documentation needs:  docs.angularjs.org/api</vt:lpstr>
      <vt:lpstr>PowerPoint Presentation</vt:lpstr>
      <vt:lpstr>PowerPoint Presentation</vt:lpstr>
      <vt:lpstr>Angular Material</vt:lpstr>
      <vt:lpstr>PowerPoint Presentation</vt:lpstr>
      <vt:lpstr>PowerPoint Presentation</vt:lpstr>
      <vt:lpstr>5 minute break  If you need help, ask now!   Feedback: goo.gl/AMNFLQ  </vt:lpstr>
      <vt:lpstr>PowerPoint Presentation</vt:lpstr>
      <vt:lpstr>PowerPoint Presentation</vt:lpstr>
      <vt:lpstr>Workshop4?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197</cp:revision>
  <dcterms:created xsi:type="dcterms:W3CDTF">2015-04-04T07:22:17Z</dcterms:created>
  <dcterms:modified xsi:type="dcterms:W3CDTF">2016-03-29T20:46:32Z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