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A7C6A-3FB8-428B-82C2-C99F104E622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376BF-CDB1-4E8B-BACA-756B3D9C8DAA}">
      <dgm:prSet phldrT="[Text]"/>
      <dgm:spPr/>
      <dgm:t>
        <a:bodyPr/>
        <a:lstStyle/>
        <a:p>
          <a:r>
            <a:rPr lang="en-US" dirty="0"/>
            <a:t>Charging Dataset</a:t>
          </a:r>
        </a:p>
      </dgm:t>
    </dgm:pt>
    <dgm:pt modelId="{E279297F-E01B-4D5A-8E44-8AB3F8A55D87}" type="parTrans" cxnId="{EE8702CE-2195-4A9C-BABF-8C9055AF2B4F}">
      <dgm:prSet/>
      <dgm:spPr/>
      <dgm:t>
        <a:bodyPr/>
        <a:lstStyle/>
        <a:p>
          <a:endParaRPr lang="en-US"/>
        </a:p>
      </dgm:t>
    </dgm:pt>
    <dgm:pt modelId="{D49DE74D-2991-4D22-A249-0373387F47AE}" type="sibTrans" cxnId="{EE8702CE-2195-4A9C-BABF-8C9055AF2B4F}">
      <dgm:prSet/>
      <dgm:spPr/>
      <dgm:t>
        <a:bodyPr/>
        <a:lstStyle/>
        <a:p>
          <a:endParaRPr lang="en-US"/>
        </a:p>
      </dgm:t>
    </dgm:pt>
    <dgm:pt modelId="{86FE57E1-4749-43AB-9AE4-1D8B976BE0F9}">
      <dgm:prSet phldrT="[Text]"/>
      <dgm:spPr/>
      <dgm:t>
        <a:bodyPr/>
        <a:lstStyle/>
        <a:p>
          <a:r>
            <a:rPr lang="en-US" dirty="0"/>
            <a:t>Exploration</a:t>
          </a:r>
        </a:p>
      </dgm:t>
    </dgm:pt>
    <dgm:pt modelId="{84543031-C5C0-4F57-B6D3-273B0C5392AF}" type="parTrans" cxnId="{D67DDE79-8C9C-471F-9BD6-848992317C78}">
      <dgm:prSet/>
      <dgm:spPr/>
      <dgm:t>
        <a:bodyPr/>
        <a:lstStyle/>
        <a:p>
          <a:endParaRPr lang="en-US"/>
        </a:p>
      </dgm:t>
    </dgm:pt>
    <dgm:pt modelId="{2822A441-D4B0-4FA2-BDF8-7C20728965D8}" type="sibTrans" cxnId="{D67DDE79-8C9C-471F-9BD6-848992317C78}">
      <dgm:prSet/>
      <dgm:spPr/>
      <dgm:t>
        <a:bodyPr/>
        <a:lstStyle/>
        <a:p>
          <a:endParaRPr lang="en-US"/>
        </a:p>
      </dgm:t>
    </dgm:pt>
    <dgm:pt modelId="{42F012EF-DAC8-402D-9B68-FA92A5FB9D6E}">
      <dgm:prSet phldrT="[Text]"/>
      <dgm:spPr/>
      <dgm:t>
        <a:bodyPr/>
        <a:lstStyle/>
        <a:p>
          <a:r>
            <a:rPr lang="en-US" dirty="0"/>
            <a:t>Pre-Treatment</a:t>
          </a:r>
        </a:p>
      </dgm:t>
    </dgm:pt>
    <dgm:pt modelId="{B73986F0-8B5C-4053-80D9-56047A534801}" type="parTrans" cxnId="{B32B394E-AB9B-4825-8BEB-8ED0175AD1C7}">
      <dgm:prSet/>
      <dgm:spPr/>
      <dgm:t>
        <a:bodyPr/>
        <a:lstStyle/>
        <a:p>
          <a:endParaRPr lang="en-US"/>
        </a:p>
      </dgm:t>
    </dgm:pt>
    <dgm:pt modelId="{43CDB7E6-1A0E-48E0-B3A6-BB929A7354A4}" type="sibTrans" cxnId="{B32B394E-AB9B-4825-8BEB-8ED0175AD1C7}">
      <dgm:prSet/>
      <dgm:spPr/>
      <dgm:t>
        <a:bodyPr/>
        <a:lstStyle/>
        <a:p>
          <a:endParaRPr lang="en-US"/>
        </a:p>
      </dgm:t>
    </dgm:pt>
    <dgm:pt modelId="{D246CDCF-67F9-4C5D-9DC8-D0924043F3CA}">
      <dgm:prSet phldrT="[Text]" custT="1"/>
      <dgm:spPr/>
      <dgm:t>
        <a:bodyPr/>
        <a:lstStyle/>
        <a:p>
          <a:r>
            <a:rPr lang="en-US" sz="2000" b="1" dirty="0">
              <a:solidFill>
                <a:srgbClr val="7030A0"/>
              </a:solidFill>
            </a:rPr>
            <a:t>Cleansing</a:t>
          </a:r>
        </a:p>
      </dgm:t>
    </dgm:pt>
    <dgm:pt modelId="{9571F707-1CBB-4DA8-AD00-6A4DBD0AA897}" type="parTrans" cxnId="{6D460C79-B26E-48C1-BEB3-4058E1139E6C}">
      <dgm:prSet/>
      <dgm:spPr/>
      <dgm:t>
        <a:bodyPr/>
        <a:lstStyle/>
        <a:p>
          <a:endParaRPr lang="en-US"/>
        </a:p>
      </dgm:t>
    </dgm:pt>
    <dgm:pt modelId="{44E732E8-CC2F-412F-B3C2-A4B2D58C36E7}" type="sibTrans" cxnId="{6D460C79-B26E-48C1-BEB3-4058E1139E6C}">
      <dgm:prSet/>
      <dgm:spPr/>
      <dgm:t>
        <a:bodyPr/>
        <a:lstStyle/>
        <a:p>
          <a:endParaRPr lang="en-US"/>
        </a:p>
      </dgm:t>
    </dgm:pt>
    <dgm:pt modelId="{510D1630-5000-437F-B540-A811087E776C}">
      <dgm:prSet phldrT="[Text]" custT="1"/>
      <dgm:spPr/>
      <dgm:t>
        <a:bodyPr/>
        <a:lstStyle/>
        <a:p>
          <a:r>
            <a:rPr lang="en-US" sz="2000" b="1" dirty="0">
              <a:solidFill>
                <a:srgbClr val="7030A0"/>
              </a:solidFill>
            </a:rPr>
            <a:t>Prepare Series</a:t>
          </a:r>
        </a:p>
      </dgm:t>
    </dgm:pt>
    <dgm:pt modelId="{4BB80BE2-924A-42FB-91EB-50C5FEB2D23A}" type="parTrans" cxnId="{868DE56C-FE09-48E1-9507-017351C7F6B1}">
      <dgm:prSet/>
      <dgm:spPr/>
      <dgm:t>
        <a:bodyPr/>
        <a:lstStyle/>
        <a:p>
          <a:endParaRPr lang="en-US"/>
        </a:p>
      </dgm:t>
    </dgm:pt>
    <dgm:pt modelId="{A6099933-E133-4405-8B62-AB691F388C9D}" type="sibTrans" cxnId="{868DE56C-FE09-48E1-9507-017351C7F6B1}">
      <dgm:prSet/>
      <dgm:spPr/>
      <dgm:t>
        <a:bodyPr/>
        <a:lstStyle/>
        <a:p>
          <a:endParaRPr lang="en-US"/>
        </a:p>
      </dgm:t>
    </dgm:pt>
    <dgm:pt modelId="{83B1AD8C-1A98-41C3-A7C3-6DF85B1C9F69}">
      <dgm:prSet phldrT="[Text]" custT="1"/>
      <dgm:spPr/>
      <dgm:t>
        <a:bodyPr/>
        <a:lstStyle/>
        <a:p>
          <a:r>
            <a:rPr lang="en-US" sz="2000" b="1" dirty="0">
              <a:solidFill>
                <a:srgbClr val="7030A0"/>
              </a:solidFill>
            </a:rPr>
            <a:t>Selection of Predictors</a:t>
          </a:r>
        </a:p>
      </dgm:t>
    </dgm:pt>
    <dgm:pt modelId="{6E5C124D-DC33-439C-B4EB-4B2C0B02B038}" type="parTrans" cxnId="{99D0E703-980C-4B7B-805C-96A49D7C0BF0}">
      <dgm:prSet/>
      <dgm:spPr/>
      <dgm:t>
        <a:bodyPr/>
        <a:lstStyle/>
        <a:p>
          <a:endParaRPr lang="en-US"/>
        </a:p>
      </dgm:t>
    </dgm:pt>
    <dgm:pt modelId="{8B602193-6BBE-4FD4-B41C-E2CA479EA3BC}" type="sibTrans" cxnId="{99D0E703-980C-4B7B-805C-96A49D7C0BF0}">
      <dgm:prSet/>
      <dgm:spPr/>
      <dgm:t>
        <a:bodyPr/>
        <a:lstStyle/>
        <a:p>
          <a:endParaRPr lang="en-US"/>
        </a:p>
      </dgm:t>
    </dgm:pt>
    <dgm:pt modelId="{549E14D2-4282-498B-A0F5-702B6041BBAF}">
      <dgm:prSet phldrT="[Text]" custT="1"/>
      <dgm:spPr/>
      <dgm:t>
        <a:bodyPr/>
        <a:lstStyle/>
        <a:p>
          <a:r>
            <a:rPr lang="en-US" sz="2000" b="1" dirty="0">
              <a:solidFill>
                <a:srgbClr val="7030A0"/>
              </a:solidFill>
            </a:rPr>
            <a:t>Correlation Matrix</a:t>
          </a:r>
        </a:p>
      </dgm:t>
    </dgm:pt>
    <dgm:pt modelId="{6FA74F98-7838-46A5-9909-5E8D2881F201}" type="parTrans" cxnId="{24A85087-A820-4203-A4FD-F5E945450B36}">
      <dgm:prSet/>
      <dgm:spPr/>
      <dgm:t>
        <a:bodyPr/>
        <a:lstStyle/>
        <a:p>
          <a:endParaRPr lang="en-US"/>
        </a:p>
      </dgm:t>
    </dgm:pt>
    <dgm:pt modelId="{F8CF89C1-CE60-46C5-9420-3298162B4FAE}" type="sibTrans" cxnId="{24A85087-A820-4203-A4FD-F5E945450B36}">
      <dgm:prSet/>
      <dgm:spPr/>
      <dgm:t>
        <a:bodyPr/>
        <a:lstStyle/>
        <a:p>
          <a:endParaRPr lang="en-US"/>
        </a:p>
      </dgm:t>
    </dgm:pt>
    <dgm:pt modelId="{001AD47C-597E-447F-9ACD-4739DA3E5EAE}">
      <dgm:prSet phldrT="[Text]" custT="1"/>
      <dgm:spPr/>
      <dgm:t>
        <a:bodyPr/>
        <a:lstStyle/>
        <a:p>
          <a:r>
            <a:rPr lang="en-US" sz="2000" b="1" dirty="0">
              <a:solidFill>
                <a:srgbClr val="7030A0"/>
              </a:solidFill>
            </a:rPr>
            <a:t>Series Distribution</a:t>
          </a:r>
        </a:p>
      </dgm:t>
    </dgm:pt>
    <dgm:pt modelId="{92082623-BD21-4F25-9C48-58ECD226C668}" type="parTrans" cxnId="{9EE701BA-46E0-44F2-9B0A-DAFF049A9DEE}">
      <dgm:prSet/>
      <dgm:spPr/>
      <dgm:t>
        <a:bodyPr/>
        <a:lstStyle/>
        <a:p>
          <a:endParaRPr lang="en-US"/>
        </a:p>
      </dgm:t>
    </dgm:pt>
    <dgm:pt modelId="{B54FD095-3B59-4AB1-9A70-C7FF00A15D82}" type="sibTrans" cxnId="{9EE701BA-46E0-44F2-9B0A-DAFF049A9DEE}">
      <dgm:prSet/>
      <dgm:spPr/>
      <dgm:t>
        <a:bodyPr/>
        <a:lstStyle/>
        <a:p>
          <a:endParaRPr lang="en-US"/>
        </a:p>
      </dgm:t>
    </dgm:pt>
    <dgm:pt modelId="{C5047328-1024-4FF9-AC2A-9691FFF2D2EC}">
      <dgm:prSet phldrT="[Text]" custT="1"/>
      <dgm:spPr/>
      <dgm:t>
        <a:bodyPr/>
        <a:lstStyle/>
        <a:p>
          <a:r>
            <a:rPr lang="en-US" sz="2000" b="1" dirty="0">
              <a:solidFill>
                <a:srgbClr val="7030A0"/>
              </a:solidFill>
            </a:rPr>
            <a:t>Target Evolution -&gt; X</a:t>
          </a:r>
        </a:p>
      </dgm:t>
    </dgm:pt>
    <dgm:pt modelId="{61934BE7-F190-4B9C-8D29-535668790568}" type="parTrans" cxnId="{68DB1DE2-5E6A-49E0-82CA-D76C18CA0389}">
      <dgm:prSet/>
      <dgm:spPr/>
      <dgm:t>
        <a:bodyPr/>
        <a:lstStyle/>
        <a:p>
          <a:endParaRPr lang="en-US"/>
        </a:p>
      </dgm:t>
    </dgm:pt>
    <dgm:pt modelId="{ADC77C88-93BC-4D1F-A8BA-2AFA55619BCD}" type="sibTrans" cxnId="{68DB1DE2-5E6A-49E0-82CA-D76C18CA0389}">
      <dgm:prSet/>
      <dgm:spPr/>
      <dgm:t>
        <a:bodyPr/>
        <a:lstStyle/>
        <a:p>
          <a:endParaRPr lang="en-US"/>
        </a:p>
      </dgm:t>
    </dgm:pt>
    <dgm:pt modelId="{159A3F98-8AB0-439F-85A2-425AF9F27BE5}" type="pres">
      <dgm:prSet presAssocID="{9F7A7C6A-3FB8-428B-82C2-C99F104E6223}" presName="rootnode" presStyleCnt="0">
        <dgm:presLayoutVars>
          <dgm:chMax/>
          <dgm:chPref/>
          <dgm:dir/>
          <dgm:animLvl val="lvl"/>
        </dgm:presLayoutVars>
      </dgm:prSet>
      <dgm:spPr/>
    </dgm:pt>
    <dgm:pt modelId="{7A7F39C6-B8E6-4C19-8F4C-148A96780E7A}" type="pres">
      <dgm:prSet presAssocID="{E6E376BF-CDB1-4E8B-BACA-756B3D9C8DAA}" presName="composite" presStyleCnt="0"/>
      <dgm:spPr/>
    </dgm:pt>
    <dgm:pt modelId="{41F3BD26-9CA3-4B80-ABCE-07E048F0FB53}" type="pres">
      <dgm:prSet presAssocID="{E6E376BF-CDB1-4E8B-BACA-756B3D9C8DAA}" presName="bentUpArrow1" presStyleLbl="alignImgPlace1" presStyleIdx="0" presStyleCnt="2"/>
      <dgm:spPr/>
    </dgm:pt>
    <dgm:pt modelId="{6544AE26-D2D4-43C2-9499-B628246A7379}" type="pres">
      <dgm:prSet presAssocID="{E6E376BF-CDB1-4E8B-BACA-756B3D9C8DA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1809193-5B11-4B72-B087-3E7FFE913BEC}" type="pres">
      <dgm:prSet presAssocID="{E6E376BF-CDB1-4E8B-BACA-756B3D9C8DA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B257E6B-9F66-468E-8A0D-2A4FCB80A51D}" type="pres">
      <dgm:prSet presAssocID="{D49DE74D-2991-4D22-A249-0373387F47AE}" presName="sibTrans" presStyleCnt="0"/>
      <dgm:spPr/>
    </dgm:pt>
    <dgm:pt modelId="{A93F418C-99DF-4E69-8C08-8B97847814EC}" type="pres">
      <dgm:prSet presAssocID="{86FE57E1-4749-43AB-9AE4-1D8B976BE0F9}" presName="composite" presStyleCnt="0"/>
      <dgm:spPr/>
    </dgm:pt>
    <dgm:pt modelId="{F49F8351-69A9-47C6-BA1A-9F2FF63FDF5C}" type="pres">
      <dgm:prSet presAssocID="{86FE57E1-4749-43AB-9AE4-1D8B976BE0F9}" presName="bentUpArrow1" presStyleLbl="alignImgPlace1" presStyleIdx="1" presStyleCnt="2"/>
      <dgm:spPr/>
    </dgm:pt>
    <dgm:pt modelId="{589AD1F5-65A3-4109-ADBB-A8770875AEFA}" type="pres">
      <dgm:prSet presAssocID="{86FE57E1-4749-43AB-9AE4-1D8B976BE0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C461B68-7DFD-41B3-9E92-DF5DB26E2325}" type="pres">
      <dgm:prSet presAssocID="{86FE57E1-4749-43AB-9AE4-1D8B976BE0F9}" presName="ChildText" presStyleLbl="revTx" presStyleIdx="1" presStyleCnt="3" custScaleX="196685" custScaleY="128214" custLinFactNeighborX="53734" custLinFactNeighborY="3249">
        <dgm:presLayoutVars>
          <dgm:chMax val="0"/>
          <dgm:chPref val="0"/>
          <dgm:bulletEnabled val="1"/>
        </dgm:presLayoutVars>
      </dgm:prSet>
      <dgm:spPr/>
    </dgm:pt>
    <dgm:pt modelId="{C7FF121A-AF43-45AB-9DB3-5291B5040737}" type="pres">
      <dgm:prSet presAssocID="{2822A441-D4B0-4FA2-BDF8-7C20728965D8}" presName="sibTrans" presStyleCnt="0"/>
      <dgm:spPr/>
    </dgm:pt>
    <dgm:pt modelId="{CB6C7B99-7243-4CF2-9B00-92E9F6ABCC44}" type="pres">
      <dgm:prSet presAssocID="{42F012EF-DAC8-402D-9B68-FA92A5FB9D6E}" presName="composite" presStyleCnt="0"/>
      <dgm:spPr/>
    </dgm:pt>
    <dgm:pt modelId="{8F18D7CD-5F77-4F10-A5D5-8BAC94661B70}" type="pres">
      <dgm:prSet presAssocID="{42F012EF-DAC8-402D-9B68-FA92A5FB9D6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745A63A-45BE-46A5-B5CC-360196BDCB86}" type="pres">
      <dgm:prSet presAssocID="{42F012EF-DAC8-402D-9B68-FA92A5FB9D6E}" presName="FinalChildText" presStyleLbl="revTx" presStyleIdx="2" presStyleCnt="3" custScaleX="157157" custLinFactNeighborX="36058" custLinFactNeighborY="909">
        <dgm:presLayoutVars>
          <dgm:chMax val="0"/>
          <dgm:chPref val="0"/>
          <dgm:bulletEnabled val="1"/>
        </dgm:presLayoutVars>
      </dgm:prSet>
      <dgm:spPr/>
    </dgm:pt>
  </dgm:ptLst>
  <dgm:cxnLst>
    <dgm:cxn modelId="{99D0E703-980C-4B7B-805C-96A49D7C0BF0}" srcId="{42F012EF-DAC8-402D-9B68-FA92A5FB9D6E}" destId="{83B1AD8C-1A98-41C3-A7C3-6DF85B1C9F69}" srcOrd="2" destOrd="0" parTransId="{6E5C124D-DC33-439C-B4EB-4B2C0B02B038}" sibTransId="{8B602193-6BBE-4FD4-B41C-E2CA479EA3BC}"/>
    <dgm:cxn modelId="{84117117-703F-49D0-9DEF-3939193E6E18}" type="presOf" srcId="{549E14D2-4282-498B-A0F5-702B6041BBAF}" destId="{DC461B68-7DFD-41B3-9E92-DF5DB26E2325}" srcOrd="0" destOrd="0" presId="urn:microsoft.com/office/officeart/2005/8/layout/StepDownProcess"/>
    <dgm:cxn modelId="{C9D6DE38-846E-4C4C-BEC2-5654637C817A}" type="presOf" srcId="{E6E376BF-CDB1-4E8B-BACA-756B3D9C8DAA}" destId="{6544AE26-D2D4-43C2-9499-B628246A7379}" srcOrd="0" destOrd="0" presId="urn:microsoft.com/office/officeart/2005/8/layout/StepDownProcess"/>
    <dgm:cxn modelId="{67B01B4C-D0FC-414C-ACB6-63D68AB1B992}" type="presOf" srcId="{510D1630-5000-437F-B540-A811087E776C}" destId="{2745A63A-45BE-46A5-B5CC-360196BDCB86}" srcOrd="0" destOrd="1" presId="urn:microsoft.com/office/officeart/2005/8/layout/StepDownProcess"/>
    <dgm:cxn modelId="{868DE56C-FE09-48E1-9507-017351C7F6B1}" srcId="{42F012EF-DAC8-402D-9B68-FA92A5FB9D6E}" destId="{510D1630-5000-437F-B540-A811087E776C}" srcOrd="1" destOrd="0" parTransId="{4BB80BE2-924A-42FB-91EB-50C5FEB2D23A}" sibTransId="{A6099933-E133-4405-8B62-AB691F388C9D}"/>
    <dgm:cxn modelId="{B32B394E-AB9B-4825-8BEB-8ED0175AD1C7}" srcId="{9F7A7C6A-3FB8-428B-82C2-C99F104E6223}" destId="{42F012EF-DAC8-402D-9B68-FA92A5FB9D6E}" srcOrd="2" destOrd="0" parTransId="{B73986F0-8B5C-4053-80D9-56047A534801}" sibTransId="{43CDB7E6-1A0E-48E0-B3A6-BB929A7354A4}"/>
    <dgm:cxn modelId="{6D460C79-B26E-48C1-BEB3-4058E1139E6C}" srcId="{42F012EF-DAC8-402D-9B68-FA92A5FB9D6E}" destId="{D246CDCF-67F9-4C5D-9DC8-D0924043F3CA}" srcOrd="0" destOrd="0" parTransId="{9571F707-1CBB-4DA8-AD00-6A4DBD0AA897}" sibTransId="{44E732E8-CC2F-412F-B3C2-A4B2D58C36E7}"/>
    <dgm:cxn modelId="{D67DDE79-8C9C-471F-9BD6-848992317C78}" srcId="{9F7A7C6A-3FB8-428B-82C2-C99F104E6223}" destId="{86FE57E1-4749-43AB-9AE4-1D8B976BE0F9}" srcOrd="1" destOrd="0" parTransId="{84543031-C5C0-4F57-B6D3-273B0C5392AF}" sibTransId="{2822A441-D4B0-4FA2-BDF8-7C20728965D8}"/>
    <dgm:cxn modelId="{24A85087-A820-4203-A4FD-F5E945450B36}" srcId="{86FE57E1-4749-43AB-9AE4-1D8B976BE0F9}" destId="{549E14D2-4282-498B-A0F5-702B6041BBAF}" srcOrd="0" destOrd="0" parTransId="{6FA74F98-7838-46A5-9909-5E8D2881F201}" sibTransId="{F8CF89C1-CE60-46C5-9420-3298162B4FAE}"/>
    <dgm:cxn modelId="{E61E699B-41FA-4FF7-AF92-DAD3C8BE571D}" type="presOf" srcId="{001AD47C-597E-447F-9ACD-4739DA3E5EAE}" destId="{DC461B68-7DFD-41B3-9E92-DF5DB26E2325}" srcOrd="0" destOrd="1" presId="urn:microsoft.com/office/officeart/2005/8/layout/StepDownProcess"/>
    <dgm:cxn modelId="{5B27E39C-50C4-45E9-AC1A-7EAD841ED396}" type="presOf" srcId="{83B1AD8C-1A98-41C3-A7C3-6DF85B1C9F69}" destId="{2745A63A-45BE-46A5-B5CC-360196BDCB86}" srcOrd="0" destOrd="2" presId="urn:microsoft.com/office/officeart/2005/8/layout/StepDownProcess"/>
    <dgm:cxn modelId="{9EE701BA-46E0-44F2-9B0A-DAFF049A9DEE}" srcId="{86FE57E1-4749-43AB-9AE4-1D8B976BE0F9}" destId="{001AD47C-597E-447F-9ACD-4739DA3E5EAE}" srcOrd="1" destOrd="0" parTransId="{92082623-BD21-4F25-9C48-58ECD226C668}" sibTransId="{B54FD095-3B59-4AB1-9A70-C7FF00A15D82}"/>
    <dgm:cxn modelId="{B2EDE8BA-789C-4B89-88CD-44419ADCF59B}" type="presOf" srcId="{9F7A7C6A-3FB8-428B-82C2-C99F104E6223}" destId="{159A3F98-8AB0-439F-85A2-425AF9F27BE5}" srcOrd="0" destOrd="0" presId="urn:microsoft.com/office/officeart/2005/8/layout/StepDownProcess"/>
    <dgm:cxn modelId="{1017F9C2-672A-45BB-BE77-C6180C5A2C95}" type="presOf" srcId="{86FE57E1-4749-43AB-9AE4-1D8B976BE0F9}" destId="{589AD1F5-65A3-4109-ADBB-A8770875AEFA}" srcOrd="0" destOrd="0" presId="urn:microsoft.com/office/officeart/2005/8/layout/StepDownProcess"/>
    <dgm:cxn modelId="{EE8702CE-2195-4A9C-BABF-8C9055AF2B4F}" srcId="{9F7A7C6A-3FB8-428B-82C2-C99F104E6223}" destId="{E6E376BF-CDB1-4E8B-BACA-756B3D9C8DAA}" srcOrd="0" destOrd="0" parTransId="{E279297F-E01B-4D5A-8E44-8AB3F8A55D87}" sibTransId="{D49DE74D-2991-4D22-A249-0373387F47AE}"/>
    <dgm:cxn modelId="{DDE272CF-8C0F-498B-A5DC-BDCAAAB89D89}" type="presOf" srcId="{C5047328-1024-4FF9-AC2A-9691FFF2D2EC}" destId="{DC461B68-7DFD-41B3-9E92-DF5DB26E2325}" srcOrd="0" destOrd="2" presId="urn:microsoft.com/office/officeart/2005/8/layout/StepDownProcess"/>
    <dgm:cxn modelId="{1915B0CF-7E82-4B07-BB90-D6B64921590A}" type="presOf" srcId="{D246CDCF-67F9-4C5D-9DC8-D0924043F3CA}" destId="{2745A63A-45BE-46A5-B5CC-360196BDCB86}" srcOrd="0" destOrd="0" presId="urn:microsoft.com/office/officeart/2005/8/layout/StepDownProcess"/>
    <dgm:cxn modelId="{68DB1DE2-5E6A-49E0-82CA-D76C18CA0389}" srcId="{86FE57E1-4749-43AB-9AE4-1D8B976BE0F9}" destId="{C5047328-1024-4FF9-AC2A-9691FFF2D2EC}" srcOrd="2" destOrd="0" parTransId="{61934BE7-F190-4B9C-8D29-535668790568}" sibTransId="{ADC77C88-93BC-4D1F-A8BA-2AFA55619BCD}"/>
    <dgm:cxn modelId="{06B128EF-027E-4698-865F-97A08FB09578}" type="presOf" srcId="{42F012EF-DAC8-402D-9B68-FA92A5FB9D6E}" destId="{8F18D7CD-5F77-4F10-A5D5-8BAC94661B70}" srcOrd="0" destOrd="0" presId="urn:microsoft.com/office/officeart/2005/8/layout/StepDownProcess"/>
    <dgm:cxn modelId="{B0639CF5-F13D-4B72-A4AA-1982F46AD34C}" type="presParOf" srcId="{159A3F98-8AB0-439F-85A2-425AF9F27BE5}" destId="{7A7F39C6-B8E6-4C19-8F4C-148A96780E7A}" srcOrd="0" destOrd="0" presId="urn:microsoft.com/office/officeart/2005/8/layout/StepDownProcess"/>
    <dgm:cxn modelId="{125D3F08-61BC-4B26-8104-DCC20CC2F376}" type="presParOf" srcId="{7A7F39C6-B8E6-4C19-8F4C-148A96780E7A}" destId="{41F3BD26-9CA3-4B80-ABCE-07E048F0FB53}" srcOrd="0" destOrd="0" presId="urn:microsoft.com/office/officeart/2005/8/layout/StepDownProcess"/>
    <dgm:cxn modelId="{F8BCEE3C-A24E-44BB-A04C-E9817BFE444A}" type="presParOf" srcId="{7A7F39C6-B8E6-4C19-8F4C-148A96780E7A}" destId="{6544AE26-D2D4-43C2-9499-B628246A7379}" srcOrd="1" destOrd="0" presId="urn:microsoft.com/office/officeart/2005/8/layout/StepDownProcess"/>
    <dgm:cxn modelId="{7C497CEE-A9C2-4A7D-A21C-B51755DBAAC7}" type="presParOf" srcId="{7A7F39C6-B8E6-4C19-8F4C-148A96780E7A}" destId="{B1809193-5B11-4B72-B087-3E7FFE913BEC}" srcOrd="2" destOrd="0" presId="urn:microsoft.com/office/officeart/2005/8/layout/StepDownProcess"/>
    <dgm:cxn modelId="{636E9CCD-4712-4ADE-92F7-B80875640C14}" type="presParOf" srcId="{159A3F98-8AB0-439F-85A2-425AF9F27BE5}" destId="{2B257E6B-9F66-468E-8A0D-2A4FCB80A51D}" srcOrd="1" destOrd="0" presId="urn:microsoft.com/office/officeart/2005/8/layout/StepDownProcess"/>
    <dgm:cxn modelId="{44A3AB5F-C91F-4C7E-9ED3-ECF64D95545A}" type="presParOf" srcId="{159A3F98-8AB0-439F-85A2-425AF9F27BE5}" destId="{A93F418C-99DF-4E69-8C08-8B97847814EC}" srcOrd="2" destOrd="0" presId="urn:microsoft.com/office/officeart/2005/8/layout/StepDownProcess"/>
    <dgm:cxn modelId="{05EB9BF9-7831-4D41-803D-2F5A42A72957}" type="presParOf" srcId="{A93F418C-99DF-4E69-8C08-8B97847814EC}" destId="{F49F8351-69A9-47C6-BA1A-9F2FF63FDF5C}" srcOrd="0" destOrd="0" presId="urn:microsoft.com/office/officeart/2005/8/layout/StepDownProcess"/>
    <dgm:cxn modelId="{4A97CC13-A696-4B5C-BCD3-A5BEEACF1817}" type="presParOf" srcId="{A93F418C-99DF-4E69-8C08-8B97847814EC}" destId="{589AD1F5-65A3-4109-ADBB-A8770875AEFA}" srcOrd="1" destOrd="0" presId="urn:microsoft.com/office/officeart/2005/8/layout/StepDownProcess"/>
    <dgm:cxn modelId="{82758C8B-8E7C-45B5-9583-35C1CB0E9FCC}" type="presParOf" srcId="{A93F418C-99DF-4E69-8C08-8B97847814EC}" destId="{DC461B68-7DFD-41B3-9E92-DF5DB26E2325}" srcOrd="2" destOrd="0" presId="urn:microsoft.com/office/officeart/2005/8/layout/StepDownProcess"/>
    <dgm:cxn modelId="{87EF39DB-EF5F-48DA-AD29-C57734506AFD}" type="presParOf" srcId="{159A3F98-8AB0-439F-85A2-425AF9F27BE5}" destId="{C7FF121A-AF43-45AB-9DB3-5291B5040737}" srcOrd="3" destOrd="0" presId="urn:microsoft.com/office/officeart/2005/8/layout/StepDownProcess"/>
    <dgm:cxn modelId="{CF96F09A-5EED-422A-8F24-D2D006D4F686}" type="presParOf" srcId="{159A3F98-8AB0-439F-85A2-425AF9F27BE5}" destId="{CB6C7B99-7243-4CF2-9B00-92E9F6ABCC44}" srcOrd="4" destOrd="0" presId="urn:microsoft.com/office/officeart/2005/8/layout/StepDownProcess"/>
    <dgm:cxn modelId="{9AC2A6EE-22C3-4A20-8AC4-E5C9FC9859F0}" type="presParOf" srcId="{CB6C7B99-7243-4CF2-9B00-92E9F6ABCC44}" destId="{8F18D7CD-5F77-4F10-A5D5-8BAC94661B70}" srcOrd="0" destOrd="0" presId="urn:microsoft.com/office/officeart/2005/8/layout/StepDownProcess"/>
    <dgm:cxn modelId="{6FC67E69-7263-4B9F-932D-192BB6EC8209}" type="presParOf" srcId="{CB6C7B99-7243-4CF2-9B00-92E9F6ABCC44}" destId="{2745A63A-45BE-46A5-B5CC-360196BDCB8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7A7C6A-3FB8-428B-82C2-C99F104E622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376BF-CDB1-4E8B-BACA-756B3D9C8DAA}">
      <dgm:prSet phldrT="[Text]"/>
      <dgm:spPr/>
      <dgm:t>
        <a:bodyPr/>
        <a:lstStyle/>
        <a:p>
          <a:r>
            <a:rPr lang="en-US" dirty="0"/>
            <a:t>Test / Evaluation</a:t>
          </a:r>
        </a:p>
      </dgm:t>
    </dgm:pt>
    <dgm:pt modelId="{E279297F-E01B-4D5A-8E44-8AB3F8A55D87}" type="parTrans" cxnId="{EE8702CE-2195-4A9C-BABF-8C9055AF2B4F}">
      <dgm:prSet/>
      <dgm:spPr/>
      <dgm:t>
        <a:bodyPr/>
        <a:lstStyle/>
        <a:p>
          <a:endParaRPr lang="en-US"/>
        </a:p>
      </dgm:t>
    </dgm:pt>
    <dgm:pt modelId="{D49DE74D-2991-4D22-A249-0373387F47AE}" type="sibTrans" cxnId="{EE8702CE-2195-4A9C-BABF-8C9055AF2B4F}">
      <dgm:prSet/>
      <dgm:spPr/>
      <dgm:t>
        <a:bodyPr/>
        <a:lstStyle/>
        <a:p>
          <a:endParaRPr lang="en-US"/>
        </a:p>
      </dgm:t>
    </dgm:pt>
    <dgm:pt modelId="{86FE57E1-4749-43AB-9AE4-1D8B976BE0F9}">
      <dgm:prSet phldrT="[Text]"/>
      <dgm:spPr/>
      <dgm:t>
        <a:bodyPr/>
        <a:lstStyle/>
        <a:p>
          <a:r>
            <a:rPr lang="en-US"/>
            <a:t>Deployment</a:t>
          </a:r>
          <a:endParaRPr lang="en-US" dirty="0"/>
        </a:p>
      </dgm:t>
    </dgm:pt>
    <dgm:pt modelId="{84543031-C5C0-4F57-B6D3-273B0C5392AF}" type="parTrans" cxnId="{D67DDE79-8C9C-471F-9BD6-848992317C78}">
      <dgm:prSet/>
      <dgm:spPr/>
      <dgm:t>
        <a:bodyPr/>
        <a:lstStyle/>
        <a:p>
          <a:endParaRPr lang="en-US"/>
        </a:p>
      </dgm:t>
    </dgm:pt>
    <dgm:pt modelId="{2822A441-D4B0-4FA2-BDF8-7C20728965D8}" type="sibTrans" cxnId="{D67DDE79-8C9C-471F-9BD6-848992317C78}">
      <dgm:prSet/>
      <dgm:spPr/>
      <dgm:t>
        <a:bodyPr/>
        <a:lstStyle/>
        <a:p>
          <a:endParaRPr lang="en-US"/>
        </a:p>
      </dgm:t>
    </dgm:pt>
    <dgm:pt modelId="{F501E9CF-AD55-4321-AFF3-7984B4BB0067}">
      <dgm:prSet phldrT="[Text]"/>
      <dgm:spPr/>
      <dgm:t>
        <a:bodyPr/>
        <a:lstStyle/>
        <a:p>
          <a:r>
            <a:rPr lang="en-US" b="1" dirty="0">
              <a:solidFill>
                <a:srgbClr val="7030A0"/>
              </a:solidFill>
            </a:rPr>
            <a:t>Metric</a:t>
          </a:r>
        </a:p>
      </dgm:t>
    </dgm:pt>
    <dgm:pt modelId="{5840F859-2608-4770-B097-C14FE3900605}" type="parTrans" cxnId="{A306F6B5-F0A0-4236-BBA3-87530D67F51F}">
      <dgm:prSet/>
      <dgm:spPr/>
      <dgm:t>
        <a:bodyPr/>
        <a:lstStyle/>
        <a:p>
          <a:endParaRPr lang="en-US"/>
        </a:p>
      </dgm:t>
    </dgm:pt>
    <dgm:pt modelId="{7B8FACF1-FB1E-4065-9FED-B90A85284A88}" type="sibTrans" cxnId="{A306F6B5-F0A0-4236-BBA3-87530D67F51F}">
      <dgm:prSet/>
      <dgm:spPr/>
      <dgm:t>
        <a:bodyPr/>
        <a:lstStyle/>
        <a:p>
          <a:endParaRPr lang="en-US"/>
        </a:p>
      </dgm:t>
    </dgm:pt>
    <dgm:pt modelId="{BCB106C4-571C-4766-8D4A-AC1C72557BBD}">
      <dgm:prSet phldrT="[Text]"/>
      <dgm:spPr/>
      <dgm:t>
        <a:bodyPr/>
        <a:lstStyle/>
        <a:p>
          <a:r>
            <a:rPr lang="en-US" b="1" dirty="0">
              <a:solidFill>
                <a:srgbClr val="7030A0"/>
              </a:solidFill>
            </a:rPr>
            <a:t>Measure</a:t>
          </a:r>
        </a:p>
      </dgm:t>
    </dgm:pt>
    <dgm:pt modelId="{5B4B61FE-1BD4-42D0-B752-B3C1E8FA9149}" type="parTrans" cxnId="{E0A62903-4647-4140-A121-4D044784A6DE}">
      <dgm:prSet/>
      <dgm:spPr/>
      <dgm:t>
        <a:bodyPr/>
        <a:lstStyle/>
        <a:p>
          <a:endParaRPr lang="en-US"/>
        </a:p>
      </dgm:t>
    </dgm:pt>
    <dgm:pt modelId="{59CD09F2-222A-443F-BAE9-2B82737FF5BE}" type="sibTrans" cxnId="{E0A62903-4647-4140-A121-4D044784A6DE}">
      <dgm:prSet/>
      <dgm:spPr/>
      <dgm:t>
        <a:bodyPr/>
        <a:lstStyle/>
        <a:p>
          <a:endParaRPr lang="en-US"/>
        </a:p>
      </dgm:t>
    </dgm:pt>
    <dgm:pt modelId="{640C22A9-AFB2-4ED8-A58A-94473E104D73}">
      <dgm:prSet phldrT="[Text]"/>
      <dgm:spPr/>
      <dgm:t>
        <a:bodyPr/>
        <a:lstStyle/>
        <a:p>
          <a:r>
            <a:rPr lang="en-US" dirty="0"/>
            <a:t>Dev. Model</a:t>
          </a:r>
        </a:p>
      </dgm:t>
    </dgm:pt>
    <dgm:pt modelId="{0B3826B3-DB4B-4404-BB6F-0F1A0AAFE011}" type="parTrans" cxnId="{02FDC207-91A4-4589-AC98-D141B6557CA2}">
      <dgm:prSet/>
      <dgm:spPr/>
      <dgm:t>
        <a:bodyPr/>
        <a:lstStyle/>
        <a:p>
          <a:endParaRPr lang="en-US"/>
        </a:p>
      </dgm:t>
    </dgm:pt>
    <dgm:pt modelId="{27A61667-338E-408A-ADD9-649EF41B7D78}" type="sibTrans" cxnId="{02FDC207-91A4-4589-AC98-D141B6557CA2}">
      <dgm:prSet/>
      <dgm:spPr/>
      <dgm:t>
        <a:bodyPr/>
        <a:lstStyle/>
        <a:p>
          <a:endParaRPr lang="en-US"/>
        </a:p>
      </dgm:t>
    </dgm:pt>
    <dgm:pt modelId="{97EE5FE0-DAA8-41C2-BCE0-9B88E8E1F4B0}">
      <dgm:prSet phldrT="[Text]"/>
      <dgm:spPr/>
      <dgm:t>
        <a:bodyPr/>
        <a:lstStyle/>
        <a:p>
          <a:r>
            <a:rPr lang="en-US" b="1" dirty="0">
              <a:solidFill>
                <a:srgbClr val="7030A0"/>
              </a:solidFill>
            </a:rPr>
            <a:t>Classification</a:t>
          </a:r>
        </a:p>
      </dgm:t>
    </dgm:pt>
    <dgm:pt modelId="{E255C27F-94EC-4AC0-9EA6-8032415745BD}" type="parTrans" cxnId="{7C4E30E1-EE26-4E22-A337-F4757CFC561F}">
      <dgm:prSet/>
      <dgm:spPr/>
      <dgm:t>
        <a:bodyPr/>
        <a:lstStyle/>
        <a:p>
          <a:endParaRPr lang="en-US"/>
        </a:p>
      </dgm:t>
    </dgm:pt>
    <dgm:pt modelId="{F68DF5A9-33D6-4D90-9EC0-B5E30881A68E}" type="sibTrans" cxnId="{7C4E30E1-EE26-4E22-A337-F4757CFC561F}">
      <dgm:prSet/>
      <dgm:spPr/>
      <dgm:t>
        <a:bodyPr/>
        <a:lstStyle/>
        <a:p>
          <a:endParaRPr lang="en-US"/>
        </a:p>
      </dgm:t>
    </dgm:pt>
    <dgm:pt modelId="{159A3F98-8AB0-439F-85A2-425AF9F27BE5}" type="pres">
      <dgm:prSet presAssocID="{9F7A7C6A-3FB8-428B-82C2-C99F104E6223}" presName="rootnode" presStyleCnt="0">
        <dgm:presLayoutVars>
          <dgm:chMax/>
          <dgm:chPref/>
          <dgm:dir/>
          <dgm:animLvl val="lvl"/>
        </dgm:presLayoutVars>
      </dgm:prSet>
      <dgm:spPr/>
    </dgm:pt>
    <dgm:pt modelId="{DD901F06-C475-458E-B1A2-0A71899D0E15}" type="pres">
      <dgm:prSet presAssocID="{640C22A9-AFB2-4ED8-A58A-94473E104D73}" presName="composite" presStyleCnt="0"/>
      <dgm:spPr/>
    </dgm:pt>
    <dgm:pt modelId="{812D2652-9C20-432B-8196-8D9D97E58ED3}" type="pres">
      <dgm:prSet presAssocID="{640C22A9-AFB2-4ED8-A58A-94473E104D73}" presName="bentUpArrow1" presStyleLbl="alignImgPlace1" presStyleIdx="0" presStyleCnt="2"/>
      <dgm:spPr/>
    </dgm:pt>
    <dgm:pt modelId="{B845F886-32E8-43C5-A4CF-CFEAB098566F}" type="pres">
      <dgm:prSet presAssocID="{640C22A9-AFB2-4ED8-A58A-94473E104D7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ADE64AC-6F05-4D74-B8C5-6A6D39A1D4A8}" type="pres">
      <dgm:prSet presAssocID="{640C22A9-AFB2-4ED8-A58A-94473E104D7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5C920AE-EBD8-4565-830B-84B081BCE555}" type="pres">
      <dgm:prSet presAssocID="{27A61667-338E-408A-ADD9-649EF41B7D78}" presName="sibTrans" presStyleCnt="0"/>
      <dgm:spPr/>
    </dgm:pt>
    <dgm:pt modelId="{7A7F39C6-B8E6-4C19-8F4C-148A96780E7A}" type="pres">
      <dgm:prSet presAssocID="{E6E376BF-CDB1-4E8B-BACA-756B3D9C8DAA}" presName="composite" presStyleCnt="0"/>
      <dgm:spPr/>
    </dgm:pt>
    <dgm:pt modelId="{41F3BD26-9CA3-4B80-ABCE-07E048F0FB53}" type="pres">
      <dgm:prSet presAssocID="{E6E376BF-CDB1-4E8B-BACA-756B3D9C8DAA}" presName="bentUpArrow1" presStyleLbl="alignImgPlace1" presStyleIdx="1" presStyleCnt="2"/>
      <dgm:spPr/>
    </dgm:pt>
    <dgm:pt modelId="{6544AE26-D2D4-43C2-9499-B628246A7379}" type="pres">
      <dgm:prSet presAssocID="{E6E376BF-CDB1-4E8B-BACA-756B3D9C8DA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1809193-5B11-4B72-B087-3E7FFE913BEC}" type="pres">
      <dgm:prSet presAssocID="{E6E376BF-CDB1-4E8B-BACA-756B3D9C8DA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B257E6B-9F66-468E-8A0D-2A4FCB80A51D}" type="pres">
      <dgm:prSet presAssocID="{D49DE74D-2991-4D22-A249-0373387F47AE}" presName="sibTrans" presStyleCnt="0"/>
      <dgm:spPr/>
    </dgm:pt>
    <dgm:pt modelId="{A93F418C-99DF-4E69-8C08-8B97847814EC}" type="pres">
      <dgm:prSet presAssocID="{86FE57E1-4749-43AB-9AE4-1D8B976BE0F9}" presName="composite" presStyleCnt="0"/>
      <dgm:spPr/>
    </dgm:pt>
    <dgm:pt modelId="{589AD1F5-65A3-4109-ADBB-A8770875AEFA}" type="pres">
      <dgm:prSet presAssocID="{86FE57E1-4749-43AB-9AE4-1D8B976BE0F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0A62903-4647-4140-A121-4D044784A6DE}" srcId="{E6E376BF-CDB1-4E8B-BACA-756B3D9C8DAA}" destId="{BCB106C4-571C-4766-8D4A-AC1C72557BBD}" srcOrd="1" destOrd="0" parTransId="{5B4B61FE-1BD4-42D0-B752-B3C1E8FA9149}" sibTransId="{59CD09F2-222A-443F-BAE9-2B82737FF5BE}"/>
    <dgm:cxn modelId="{02FDC207-91A4-4589-AC98-D141B6557CA2}" srcId="{9F7A7C6A-3FB8-428B-82C2-C99F104E6223}" destId="{640C22A9-AFB2-4ED8-A58A-94473E104D73}" srcOrd="0" destOrd="0" parTransId="{0B3826B3-DB4B-4404-BB6F-0F1A0AAFE011}" sibTransId="{27A61667-338E-408A-ADD9-649EF41B7D78}"/>
    <dgm:cxn modelId="{C9D6DE38-846E-4C4C-BEC2-5654637C817A}" type="presOf" srcId="{E6E376BF-CDB1-4E8B-BACA-756B3D9C8DAA}" destId="{6544AE26-D2D4-43C2-9499-B628246A7379}" srcOrd="0" destOrd="0" presId="urn:microsoft.com/office/officeart/2005/8/layout/StepDownProcess"/>
    <dgm:cxn modelId="{EDC27765-D7B5-4C66-9CD1-7104DF5130D8}" type="presOf" srcId="{F501E9CF-AD55-4321-AFF3-7984B4BB0067}" destId="{B1809193-5B11-4B72-B087-3E7FFE913BEC}" srcOrd="0" destOrd="0" presId="urn:microsoft.com/office/officeart/2005/8/layout/StepDownProcess"/>
    <dgm:cxn modelId="{2E721449-E9BF-4C9E-B24C-EC07012D776E}" type="presOf" srcId="{97EE5FE0-DAA8-41C2-BCE0-9B88E8E1F4B0}" destId="{AADE64AC-6F05-4D74-B8C5-6A6D39A1D4A8}" srcOrd="0" destOrd="0" presId="urn:microsoft.com/office/officeart/2005/8/layout/StepDownProcess"/>
    <dgm:cxn modelId="{04E1FC72-6041-4C0F-B8A2-FA89F190D9FD}" type="presOf" srcId="{BCB106C4-571C-4766-8D4A-AC1C72557BBD}" destId="{B1809193-5B11-4B72-B087-3E7FFE913BEC}" srcOrd="0" destOrd="1" presId="urn:microsoft.com/office/officeart/2005/8/layout/StepDownProcess"/>
    <dgm:cxn modelId="{D67DDE79-8C9C-471F-9BD6-848992317C78}" srcId="{9F7A7C6A-3FB8-428B-82C2-C99F104E6223}" destId="{86FE57E1-4749-43AB-9AE4-1D8B976BE0F9}" srcOrd="2" destOrd="0" parTransId="{84543031-C5C0-4F57-B6D3-273B0C5392AF}" sibTransId="{2822A441-D4B0-4FA2-BDF8-7C20728965D8}"/>
    <dgm:cxn modelId="{A306F6B5-F0A0-4236-BBA3-87530D67F51F}" srcId="{E6E376BF-CDB1-4E8B-BACA-756B3D9C8DAA}" destId="{F501E9CF-AD55-4321-AFF3-7984B4BB0067}" srcOrd="0" destOrd="0" parTransId="{5840F859-2608-4770-B097-C14FE3900605}" sibTransId="{7B8FACF1-FB1E-4065-9FED-B90A85284A88}"/>
    <dgm:cxn modelId="{B2EDE8BA-789C-4B89-88CD-44419ADCF59B}" type="presOf" srcId="{9F7A7C6A-3FB8-428B-82C2-C99F104E6223}" destId="{159A3F98-8AB0-439F-85A2-425AF9F27BE5}" srcOrd="0" destOrd="0" presId="urn:microsoft.com/office/officeart/2005/8/layout/StepDownProcess"/>
    <dgm:cxn modelId="{1017F9C2-672A-45BB-BE77-C6180C5A2C95}" type="presOf" srcId="{86FE57E1-4749-43AB-9AE4-1D8B976BE0F9}" destId="{589AD1F5-65A3-4109-ADBB-A8770875AEFA}" srcOrd="0" destOrd="0" presId="urn:microsoft.com/office/officeart/2005/8/layout/StepDownProcess"/>
    <dgm:cxn modelId="{EE8702CE-2195-4A9C-BABF-8C9055AF2B4F}" srcId="{9F7A7C6A-3FB8-428B-82C2-C99F104E6223}" destId="{E6E376BF-CDB1-4E8B-BACA-756B3D9C8DAA}" srcOrd="1" destOrd="0" parTransId="{E279297F-E01B-4D5A-8E44-8AB3F8A55D87}" sibTransId="{D49DE74D-2991-4D22-A249-0373387F47AE}"/>
    <dgm:cxn modelId="{9BB0D8D2-6B0B-468F-9182-CB9C265F0DB0}" type="presOf" srcId="{640C22A9-AFB2-4ED8-A58A-94473E104D73}" destId="{B845F886-32E8-43C5-A4CF-CFEAB098566F}" srcOrd="0" destOrd="0" presId="urn:microsoft.com/office/officeart/2005/8/layout/StepDownProcess"/>
    <dgm:cxn modelId="{7C4E30E1-EE26-4E22-A337-F4757CFC561F}" srcId="{640C22A9-AFB2-4ED8-A58A-94473E104D73}" destId="{97EE5FE0-DAA8-41C2-BCE0-9B88E8E1F4B0}" srcOrd="0" destOrd="0" parTransId="{E255C27F-94EC-4AC0-9EA6-8032415745BD}" sibTransId="{F68DF5A9-33D6-4D90-9EC0-B5E30881A68E}"/>
    <dgm:cxn modelId="{42FCBDAE-18AF-4A94-83C4-90FDED4E862C}" type="presParOf" srcId="{159A3F98-8AB0-439F-85A2-425AF9F27BE5}" destId="{DD901F06-C475-458E-B1A2-0A71899D0E15}" srcOrd="0" destOrd="0" presId="urn:microsoft.com/office/officeart/2005/8/layout/StepDownProcess"/>
    <dgm:cxn modelId="{4D4ED1B5-C03A-49A5-9C58-AE7B66CA757C}" type="presParOf" srcId="{DD901F06-C475-458E-B1A2-0A71899D0E15}" destId="{812D2652-9C20-432B-8196-8D9D97E58ED3}" srcOrd="0" destOrd="0" presId="urn:microsoft.com/office/officeart/2005/8/layout/StepDownProcess"/>
    <dgm:cxn modelId="{F21F4AD9-C0B9-42F5-A43C-23C4315F6255}" type="presParOf" srcId="{DD901F06-C475-458E-B1A2-0A71899D0E15}" destId="{B845F886-32E8-43C5-A4CF-CFEAB098566F}" srcOrd="1" destOrd="0" presId="urn:microsoft.com/office/officeart/2005/8/layout/StepDownProcess"/>
    <dgm:cxn modelId="{0B4470D2-7E13-4C17-91EA-E1EDD6F589ED}" type="presParOf" srcId="{DD901F06-C475-458E-B1A2-0A71899D0E15}" destId="{AADE64AC-6F05-4D74-B8C5-6A6D39A1D4A8}" srcOrd="2" destOrd="0" presId="urn:microsoft.com/office/officeart/2005/8/layout/StepDownProcess"/>
    <dgm:cxn modelId="{0BEB5D85-F45E-4CD6-95AD-3173ED8835D8}" type="presParOf" srcId="{159A3F98-8AB0-439F-85A2-425AF9F27BE5}" destId="{B5C920AE-EBD8-4565-830B-84B081BCE555}" srcOrd="1" destOrd="0" presId="urn:microsoft.com/office/officeart/2005/8/layout/StepDownProcess"/>
    <dgm:cxn modelId="{B0639CF5-F13D-4B72-A4AA-1982F46AD34C}" type="presParOf" srcId="{159A3F98-8AB0-439F-85A2-425AF9F27BE5}" destId="{7A7F39C6-B8E6-4C19-8F4C-148A96780E7A}" srcOrd="2" destOrd="0" presId="urn:microsoft.com/office/officeart/2005/8/layout/StepDownProcess"/>
    <dgm:cxn modelId="{125D3F08-61BC-4B26-8104-DCC20CC2F376}" type="presParOf" srcId="{7A7F39C6-B8E6-4C19-8F4C-148A96780E7A}" destId="{41F3BD26-9CA3-4B80-ABCE-07E048F0FB53}" srcOrd="0" destOrd="0" presId="urn:microsoft.com/office/officeart/2005/8/layout/StepDownProcess"/>
    <dgm:cxn modelId="{F8BCEE3C-A24E-44BB-A04C-E9817BFE444A}" type="presParOf" srcId="{7A7F39C6-B8E6-4C19-8F4C-148A96780E7A}" destId="{6544AE26-D2D4-43C2-9499-B628246A7379}" srcOrd="1" destOrd="0" presId="urn:microsoft.com/office/officeart/2005/8/layout/StepDownProcess"/>
    <dgm:cxn modelId="{7C497CEE-A9C2-4A7D-A21C-B51755DBAAC7}" type="presParOf" srcId="{7A7F39C6-B8E6-4C19-8F4C-148A96780E7A}" destId="{B1809193-5B11-4B72-B087-3E7FFE913BEC}" srcOrd="2" destOrd="0" presId="urn:microsoft.com/office/officeart/2005/8/layout/StepDownProcess"/>
    <dgm:cxn modelId="{636E9CCD-4712-4ADE-92F7-B80875640C14}" type="presParOf" srcId="{159A3F98-8AB0-439F-85A2-425AF9F27BE5}" destId="{2B257E6B-9F66-468E-8A0D-2A4FCB80A51D}" srcOrd="3" destOrd="0" presId="urn:microsoft.com/office/officeart/2005/8/layout/StepDownProcess"/>
    <dgm:cxn modelId="{44A3AB5F-C91F-4C7E-9ED3-ECF64D95545A}" type="presParOf" srcId="{159A3F98-8AB0-439F-85A2-425AF9F27BE5}" destId="{A93F418C-99DF-4E69-8C08-8B97847814EC}" srcOrd="4" destOrd="0" presId="urn:microsoft.com/office/officeart/2005/8/layout/StepDownProcess"/>
    <dgm:cxn modelId="{4A97CC13-A696-4B5C-BCD3-A5BEEACF1817}" type="presParOf" srcId="{A93F418C-99DF-4E69-8C08-8B97847814EC}" destId="{589AD1F5-65A3-4109-ADBB-A8770875AEF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3BD26-9CA3-4B80-ABCE-07E048F0FB53}">
      <dsp:nvSpPr>
        <dsp:cNvPr id="0" name=""/>
        <dsp:cNvSpPr/>
      </dsp:nvSpPr>
      <dsp:spPr>
        <a:xfrm rot="5400000">
          <a:off x="813778" y="1382882"/>
          <a:ext cx="1228280" cy="13983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4AE26-D2D4-43C2-9499-B628246A7379}">
      <dsp:nvSpPr>
        <dsp:cNvPr id="0" name=""/>
        <dsp:cNvSpPr/>
      </dsp:nvSpPr>
      <dsp:spPr>
        <a:xfrm>
          <a:off x="488358" y="21309"/>
          <a:ext cx="2067701" cy="14473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Charging Dataset</a:t>
          </a:r>
        </a:p>
      </dsp:txBody>
      <dsp:txXfrm>
        <a:off x="559023" y="91974"/>
        <a:ext cx="1926371" cy="1305993"/>
      </dsp:txXfrm>
    </dsp:sp>
    <dsp:sp modelId="{B1809193-5B11-4B72-B087-3E7FFE913BEC}">
      <dsp:nvSpPr>
        <dsp:cNvPr id="0" name=""/>
        <dsp:cNvSpPr/>
      </dsp:nvSpPr>
      <dsp:spPr>
        <a:xfrm>
          <a:off x="2556060" y="159344"/>
          <a:ext cx="1503848" cy="116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F8351-69A9-47C6-BA1A-9F2FF63FDF5C}">
      <dsp:nvSpPr>
        <dsp:cNvPr id="0" name=""/>
        <dsp:cNvSpPr/>
      </dsp:nvSpPr>
      <dsp:spPr>
        <a:xfrm rot="5400000">
          <a:off x="2528122" y="3035692"/>
          <a:ext cx="1228280" cy="13983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D1F5-65A3-4109-ADBB-A8770875AEFA}">
      <dsp:nvSpPr>
        <dsp:cNvPr id="0" name=""/>
        <dsp:cNvSpPr/>
      </dsp:nvSpPr>
      <dsp:spPr>
        <a:xfrm>
          <a:off x="2202702" y="1674118"/>
          <a:ext cx="2067701" cy="14473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Exploration</a:t>
          </a:r>
        </a:p>
      </dsp:txBody>
      <dsp:txXfrm>
        <a:off x="2273367" y="1744783"/>
        <a:ext cx="1926371" cy="1305993"/>
      </dsp:txXfrm>
    </dsp:sp>
    <dsp:sp modelId="{DC461B68-7DFD-41B3-9E92-DF5DB26E2325}">
      <dsp:nvSpPr>
        <dsp:cNvPr id="0" name=""/>
        <dsp:cNvSpPr/>
      </dsp:nvSpPr>
      <dsp:spPr>
        <a:xfrm>
          <a:off x="4351483" y="1685138"/>
          <a:ext cx="2957844" cy="149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7030A0"/>
              </a:solidFill>
            </a:rPr>
            <a:t>Correlation Matrix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7030A0"/>
              </a:solidFill>
            </a:rPr>
            <a:t>Series Distribution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7030A0"/>
              </a:solidFill>
            </a:rPr>
            <a:t>Target Evolution -&gt; X</a:t>
          </a:r>
        </a:p>
      </dsp:txBody>
      <dsp:txXfrm>
        <a:off x="4351483" y="1685138"/>
        <a:ext cx="2957844" cy="1499835"/>
      </dsp:txXfrm>
    </dsp:sp>
    <dsp:sp modelId="{8F18D7CD-5F77-4F10-A5D5-8BAC94661B70}">
      <dsp:nvSpPr>
        <dsp:cNvPr id="0" name=""/>
        <dsp:cNvSpPr/>
      </dsp:nvSpPr>
      <dsp:spPr>
        <a:xfrm>
          <a:off x="3917046" y="3299940"/>
          <a:ext cx="2067701" cy="14473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Pre-Treatment</a:t>
          </a:r>
        </a:p>
      </dsp:txBody>
      <dsp:txXfrm>
        <a:off x="3987711" y="3370605"/>
        <a:ext cx="1926371" cy="1305993"/>
      </dsp:txXfrm>
    </dsp:sp>
    <dsp:sp modelId="{2745A63A-45BE-46A5-B5CC-360196BDCB86}">
      <dsp:nvSpPr>
        <dsp:cNvPr id="0" name=""/>
        <dsp:cNvSpPr/>
      </dsp:nvSpPr>
      <dsp:spPr>
        <a:xfrm>
          <a:off x="6043329" y="3448609"/>
          <a:ext cx="2363403" cy="116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7030A0"/>
              </a:solidFill>
            </a:rPr>
            <a:t>Cleansing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7030A0"/>
              </a:solidFill>
            </a:rPr>
            <a:t>Prepare Series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7030A0"/>
              </a:solidFill>
            </a:rPr>
            <a:t>Selection of Predictors</a:t>
          </a:r>
        </a:p>
      </dsp:txBody>
      <dsp:txXfrm>
        <a:off x="6043329" y="3448609"/>
        <a:ext cx="2363403" cy="1169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D2652-9C20-432B-8196-8D9D97E58ED3}">
      <dsp:nvSpPr>
        <dsp:cNvPr id="0" name=""/>
        <dsp:cNvSpPr/>
      </dsp:nvSpPr>
      <dsp:spPr>
        <a:xfrm rot="5400000">
          <a:off x="830043" y="1434931"/>
          <a:ext cx="1269072" cy="1444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5F886-32E8-43C5-A4CF-CFEAB098566F}">
      <dsp:nvSpPr>
        <dsp:cNvPr id="0" name=""/>
        <dsp:cNvSpPr/>
      </dsp:nvSpPr>
      <dsp:spPr>
        <a:xfrm>
          <a:off x="493816" y="28138"/>
          <a:ext cx="2136371" cy="1495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Dev. Model</a:t>
          </a:r>
        </a:p>
      </dsp:txBody>
      <dsp:txXfrm>
        <a:off x="566828" y="101150"/>
        <a:ext cx="1990347" cy="1349366"/>
      </dsp:txXfrm>
    </dsp:sp>
    <dsp:sp modelId="{AADE64AC-6F05-4D74-B8C5-6A6D39A1D4A8}">
      <dsp:nvSpPr>
        <dsp:cNvPr id="0" name=""/>
        <dsp:cNvSpPr/>
      </dsp:nvSpPr>
      <dsp:spPr>
        <a:xfrm>
          <a:off x="2630187" y="170758"/>
          <a:ext cx="1553793" cy="120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7030A0"/>
              </a:solidFill>
            </a:rPr>
            <a:t>Classification</a:t>
          </a:r>
        </a:p>
      </dsp:txBody>
      <dsp:txXfrm>
        <a:off x="2630187" y="170758"/>
        <a:ext cx="1553793" cy="1208640"/>
      </dsp:txXfrm>
    </dsp:sp>
    <dsp:sp modelId="{41F3BD26-9CA3-4B80-ABCE-07E048F0FB53}">
      <dsp:nvSpPr>
        <dsp:cNvPr id="0" name=""/>
        <dsp:cNvSpPr/>
      </dsp:nvSpPr>
      <dsp:spPr>
        <a:xfrm rot="5400000">
          <a:off x="2601322" y="3114748"/>
          <a:ext cx="1269072" cy="1444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4AE26-D2D4-43C2-9499-B628246A7379}">
      <dsp:nvSpPr>
        <dsp:cNvPr id="0" name=""/>
        <dsp:cNvSpPr/>
      </dsp:nvSpPr>
      <dsp:spPr>
        <a:xfrm>
          <a:off x="2265095" y="1707955"/>
          <a:ext cx="2136371" cy="1495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 / Evaluation</a:t>
          </a:r>
        </a:p>
      </dsp:txBody>
      <dsp:txXfrm>
        <a:off x="2338107" y="1780967"/>
        <a:ext cx="1990347" cy="1349366"/>
      </dsp:txXfrm>
    </dsp:sp>
    <dsp:sp modelId="{B1809193-5B11-4B72-B087-3E7FFE913BEC}">
      <dsp:nvSpPr>
        <dsp:cNvPr id="0" name=""/>
        <dsp:cNvSpPr/>
      </dsp:nvSpPr>
      <dsp:spPr>
        <a:xfrm>
          <a:off x="4401466" y="1850575"/>
          <a:ext cx="1553793" cy="120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7030A0"/>
              </a:solidFill>
            </a:rPr>
            <a:t>Metric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rgbClr val="7030A0"/>
              </a:solidFill>
            </a:rPr>
            <a:t>Measure</a:t>
          </a:r>
        </a:p>
      </dsp:txBody>
      <dsp:txXfrm>
        <a:off x="4401466" y="1850575"/>
        <a:ext cx="1553793" cy="1208640"/>
      </dsp:txXfrm>
    </dsp:sp>
    <dsp:sp modelId="{589AD1F5-65A3-4109-ADBB-A8770875AEFA}">
      <dsp:nvSpPr>
        <dsp:cNvPr id="0" name=""/>
        <dsp:cNvSpPr/>
      </dsp:nvSpPr>
      <dsp:spPr>
        <a:xfrm>
          <a:off x="4036374" y="3387772"/>
          <a:ext cx="2136371" cy="1495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Deployment</a:t>
          </a:r>
          <a:endParaRPr lang="en-US" sz="2700" kern="1200" dirty="0"/>
        </a:p>
      </dsp:txBody>
      <dsp:txXfrm>
        <a:off x="4109386" y="3460784"/>
        <a:ext cx="1990347" cy="1349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1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8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4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6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4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2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3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7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5290-278E-4EEE-BF3A-E38E8B8DD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18524"/>
            <a:ext cx="8689976" cy="797626"/>
          </a:xfrm>
        </p:spPr>
        <p:txBody>
          <a:bodyPr>
            <a:normAutofit fontScale="90000"/>
          </a:bodyPr>
          <a:lstStyle/>
          <a:p>
            <a:r>
              <a:rPr lang="fr-CA" sz="2400" dirty="0">
                <a:solidFill>
                  <a:srgbClr val="00B050"/>
                </a:solidFill>
              </a:rPr>
              <a:t>Spécialisation en Intelligence Artificielle</a:t>
            </a:r>
            <a:br>
              <a:rPr lang="fr-CA" sz="2400" dirty="0">
                <a:solidFill>
                  <a:srgbClr val="00B050"/>
                </a:solidFill>
              </a:rPr>
            </a:br>
            <a:br>
              <a:rPr lang="fr-CA" sz="2800" dirty="0">
                <a:solidFill>
                  <a:srgbClr val="00B050"/>
                </a:solidFill>
              </a:rPr>
            </a:b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3113F-155B-4ADC-B72F-B459C67AB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06" y="2009775"/>
            <a:ext cx="9755188" cy="4524375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70000"/>
              </a:lnSpc>
            </a:pPr>
            <a:r>
              <a:rPr lang="fr-CA" sz="7700" b="1" dirty="0">
                <a:solidFill>
                  <a:srgbClr val="92D050"/>
                </a:solidFill>
              </a:rPr>
              <a:t>Approche supervisée</a:t>
            </a:r>
          </a:p>
          <a:p>
            <a:pPr algn="ctr">
              <a:lnSpc>
                <a:spcPct val="170000"/>
              </a:lnSpc>
            </a:pPr>
            <a:r>
              <a:rPr lang="fr-CA" sz="13800" b="1" dirty="0">
                <a:solidFill>
                  <a:srgbClr val="92D050"/>
                </a:solidFill>
              </a:rPr>
              <a:t>Algorithme K – Nearest</a:t>
            </a:r>
          </a:p>
          <a:p>
            <a:pPr algn="ctr">
              <a:lnSpc>
                <a:spcPct val="170000"/>
              </a:lnSpc>
            </a:pPr>
            <a:r>
              <a:rPr lang="fr-CA" sz="13800" b="1" dirty="0">
                <a:solidFill>
                  <a:srgbClr val="92D050"/>
                </a:solidFill>
              </a:rPr>
              <a:t>Neighbor</a:t>
            </a:r>
          </a:p>
          <a:p>
            <a:pPr algn="ctr">
              <a:lnSpc>
                <a:spcPct val="170000"/>
              </a:lnSpc>
            </a:pPr>
            <a:endParaRPr lang="en-US" sz="7900" dirty="0">
              <a:solidFill>
                <a:srgbClr val="92D050"/>
              </a:solidFill>
            </a:endParaRPr>
          </a:p>
          <a:p>
            <a:endParaRPr lang="en-US" dirty="0"/>
          </a:p>
          <a:p>
            <a:pPr algn="ctr"/>
            <a:endParaRPr lang="en-US" sz="7200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r>
              <a:rPr lang="en-US" sz="4600" dirty="0">
                <a:solidFill>
                  <a:srgbClr val="00B050"/>
                </a:solidFill>
              </a:rPr>
              <a:t>Prof. Hafed Bentiftita</a:t>
            </a:r>
          </a:p>
          <a:p>
            <a:pPr algn="r"/>
            <a:r>
              <a:rPr lang="en-US" sz="4600" dirty="0">
                <a:solidFill>
                  <a:srgbClr val="00B050"/>
                </a:solidFill>
              </a:rPr>
              <a:t>By Carlos Cavalcante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7B68-BE8A-43F9-B85B-15933A1D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07" y="559678"/>
            <a:ext cx="6840384" cy="495249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KNN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9784D-04EF-4E0F-B286-7F994FB79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965428"/>
              </p:ext>
            </p:extLst>
          </p:nvPr>
        </p:nvGraphicFramePr>
        <p:xfrm>
          <a:off x="3682485" y="559678"/>
          <a:ext cx="8406733" cy="476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Bent-Up 4">
            <a:extLst>
              <a:ext uri="{FF2B5EF4-FFF2-40B4-BE49-F238E27FC236}">
                <a16:creationId xmlns:a16="http://schemas.microsoft.com/office/drawing/2014/main" id="{360A6148-CEC0-4C30-98E4-3EADE919CAEE}"/>
              </a:ext>
            </a:extLst>
          </p:cNvPr>
          <p:cNvSpPr/>
          <p:nvPr/>
        </p:nvSpPr>
        <p:spPr>
          <a:xfrm rot="5400000">
            <a:off x="8669672" y="5242945"/>
            <a:ext cx="1232192" cy="140280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8329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7B68-BE8A-43F9-B85B-15933A1D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07" y="559678"/>
            <a:ext cx="6840384" cy="495249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KNN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9784D-04EF-4E0F-B286-7F994FB79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016369"/>
              </p:ext>
            </p:extLst>
          </p:nvPr>
        </p:nvGraphicFramePr>
        <p:xfrm>
          <a:off x="4486991" y="600868"/>
          <a:ext cx="6666562" cy="4911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Bent-Up 4">
            <a:extLst>
              <a:ext uri="{FF2B5EF4-FFF2-40B4-BE49-F238E27FC236}">
                <a16:creationId xmlns:a16="http://schemas.microsoft.com/office/drawing/2014/main" id="{70BED6CE-5758-45EB-9469-D18F4D4286E2}"/>
              </a:ext>
            </a:extLst>
          </p:cNvPr>
          <p:cNvSpPr/>
          <p:nvPr/>
        </p:nvSpPr>
        <p:spPr>
          <a:xfrm rot="5400000">
            <a:off x="3787963" y="469212"/>
            <a:ext cx="1118874" cy="129980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4306889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114</TotalTime>
  <Words>48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Corbel</vt:lpstr>
      <vt:lpstr>Headlines</vt:lpstr>
      <vt:lpstr>Spécialisation en Intelligence Artificielle  </vt:lpstr>
      <vt:lpstr>KNN Workflow</vt:lpstr>
      <vt:lpstr>KNN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Cavalcante</dc:creator>
  <cp:lastModifiedBy>Carlos Cavalcante</cp:lastModifiedBy>
  <cp:revision>18</cp:revision>
  <dcterms:created xsi:type="dcterms:W3CDTF">2019-04-23T19:30:45Z</dcterms:created>
  <dcterms:modified xsi:type="dcterms:W3CDTF">2019-06-30T03:54:43Z</dcterms:modified>
</cp:coreProperties>
</file>