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7A7C6A-3FB8-428B-82C2-C99F104E6223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8C6319-7DD7-44AF-A9DA-1A662D1A673A}">
      <dgm:prSet phldrT="[Text]"/>
      <dgm:spPr/>
      <dgm:t>
        <a:bodyPr/>
        <a:lstStyle/>
        <a:p>
          <a:r>
            <a:rPr lang="en-US" dirty="0"/>
            <a:t>Choose a web site</a:t>
          </a:r>
        </a:p>
      </dgm:t>
    </dgm:pt>
    <dgm:pt modelId="{3E5DB83E-2840-426C-A988-20E6639C66C8}" type="parTrans" cxnId="{904E8880-D6FE-46E9-8458-95438CC10A34}">
      <dgm:prSet/>
      <dgm:spPr/>
      <dgm:t>
        <a:bodyPr/>
        <a:lstStyle/>
        <a:p>
          <a:endParaRPr lang="en-US"/>
        </a:p>
      </dgm:t>
    </dgm:pt>
    <dgm:pt modelId="{E70F2F40-8ED1-4E2D-8155-01764BDF6BA3}" type="sibTrans" cxnId="{904E8880-D6FE-46E9-8458-95438CC10A34}">
      <dgm:prSet/>
      <dgm:spPr/>
      <dgm:t>
        <a:bodyPr/>
        <a:lstStyle/>
        <a:p>
          <a:endParaRPr lang="en-US"/>
        </a:p>
      </dgm:t>
    </dgm:pt>
    <dgm:pt modelId="{E6E376BF-CDB1-4E8B-BACA-756B3D9C8DAA}">
      <dgm:prSet phldrT="[Text]"/>
      <dgm:spPr/>
      <dgm:t>
        <a:bodyPr/>
        <a:lstStyle/>
        <a:p>
          <a:r>
            <a:rPr lang="en-US" dirty="0"/>
            <a:t>Chose a section into the site</a:t>
          </a:r>
        </a:p>
      </dgm:t>
    </dgm:pt>
    <dgm:pt modelId="{E279297F-E01B-4D5A-8E44-8AB3F8A55D87}" type="parTrans" cxnId="{EE8702CE-2195-4A9C-BABF-8C9055AF2B4F}">
      <dgm:prSet/>
      <dgm:spPr/>
      <dgm:t>
        <a:bodyPr/>
        <a:lstStyle/>
        <a:p>
          <a:endParaRPr lang="en-US"/>
        </a:p>
      </dgm:t>
    </dgm:pt>
    <dgm:pt modelId="{D49DE74D-2991-4D22-A249-0373387F47AE}" type="sibTrans" cxnId="{EE8702CE-2195-4A9C-BABF-8C9055AF2B4F}">
      <dgm:prSet/>
      <dgm:spPr/>
      <dgm:t>
        <a:bodyPr/>
        <a:lstStyle/>
        <a:p>
          <a:endParaRPr lang="en-US"/>
        </a:p>
      </dgm:t>
    </dgm:pt>
    <dgm:pt modelId="{23272389-BBEA-485C-B2CF-0F1078AF26B2}">
      <dgm:prSet phldrT="[Text]"/>
      <dgm:spPr/>
      <dgm:t>
        <a:bodyPr/>
        <a:lstStyle/>
        <a:p>
          <a:r>
            <a:rPr lang="en-US" dirty="0"/>
            <a:t>Extract/Collect data</a:t>
          </a:r>
        </a:p>
      </dgm:t>
    </dgm:pt>
    <dgm:pt modelId="{365D7EB8-8821-4402-BA06-A2B0812574B1}" type="parTrans" cxnId="{A5F16217-9DE4-44FE-A7A9-868192A67896}">
      <dgm:prSet/>
      <dgm:spPr/>
      <dgm:t>
        <a:bodyPr/>
        <a:lstStyle/>
        <a:p>
          <a:endParaRPr lang="en-US"/>
        </a:p>
      </dgm:t>
    </dgm:pt>
    <dgm:pt modelId="{013CB94E-BF34-4306-A901-66B870463EE1}" type="sibTrans" cxnId="{A5F16217-9DE4-44FE-A7A9-868192A67896}">
      <dgm:prSet/>
      <dgm:spPr/>
      <dgm:t>
        <a:bodyPr/>
        <a:lstStyle/>
        <a:p>
          <a:endParaRPr lang="en-US"/>
        </a:p>
      </dgm:t>
    </dgm:pt>
    <dgm:pt modelId="{5A52C39F-B92C-42A6-8812-C8651F74BB3F}">
      <dgm:prSet phldrT="[Text]" custT="1"/>
      <dgm:spPr/>
      <dgm:t>
        <a:bodyPr/>
        <a:lstStyle/>
        <a:p>
          <a:r>
            <a:rPr lang="en-US" sz="1200" dirty="0"/>
            <a:t>Python</a:t>
          </a:r>
        </a:p>
      </dgm:t>
    </dgm:pt>
    <dgm:pt modelId="{1AAF3D1D-C680-4C58-BCA4-5A869072D13F}" type="parTrans" cxnId="{944A6622-6F42-4737-B5D3-F849F3348943}">
      <dgm:prSet/>
      <dgm:spPr/>
      <dgm:t>
        <a:bodyPr/>
        <a:lstStyle/>
        <a:p>
          <a:endParaRPr lang="en-US"/>
        </a:p>
      </dgm:t>
    </dgm:pt>
    <dgm:pt modelId="{E1348758-46B7-41E7-A87E-C19A42DE9D1C}" type="sibTrans" cxnId="{944A6622-6F42-4737-B5D3-F849F3348943}">
      <dgm:prSet/>
      <dgm:spPr/>
      <dgm:t>
        <a:bodyPr/>
        <a:lstStyle/>
        <a:p>
          <a:endParaRPr lang="en-US"/>
        </a:p>
      </dgm:t>
    </dgm:pt>
    <dgm:pt modelId="{FFD20DEC-5832-427E-971A-336BE7C3737E}">
      <dgm:prSet phldrT="[Text]"/>
      <dgm:spPr/>
      <dgm:t>
        <a:bodyPr/>
        <a:lstStyle/>
        <a:p>
          <a:r>
            <a:rPr lang="en-US" dirty="0"/>
            <a:t>Visualization: Create a CSV file</a:t>
          </a:r>
        </a:p>
      </dgm:t>
    </dgm:pt>
    <dgm:pt modelId="{CA293C44-045D-4353-A357-48EBF7389DD7}" type="sibTrans" cxnId="{7E215006-15C6-4FE8-8539-3630CB5CF4B0}">
      <dgm:prSet/>
      <dgm:spPr/>
      <dgm:t>
        <a:bodyPr/>
        <a:lstStyle/>
        <a:p>
          <a:endParaRPr lang="en-US"/>
        </a:p>
      </dgm:t>
    </dgm:pt>
    <dgm:pt modelId="{713C2E05-D21D-444A-B382-83002C12A9B6}" type="parTrans" cxnId="{7E215006-15C6-4FE8-8539-3630CB5CF4B0}">
      <dgm:prSet/>
      <dgm:spPr/>
      <dgm:t>
        <a:bodyPr/>
        <a:lstStyle/>
        <a:p>
          <a:endParaRPr lang="en-US"/>
        </a:p>
      </dgm:t>
    </dgm:pt>
    <dgm:pt modelId="{8B0DA87D-AFBF-496A-B3DC-8281F83CD5CA}">
      <dgm:prSet phldrT="[Text]" custT="1"/>
      <dgm:spPr/>
      <dgm:t>
        <a:bodyPr/>
        <a:lstStyle/>
        <a:p>
          <a:r>
            <a:rPr lang="en-US" sz="1200" dirty="0"/>
            <a:t>BeautifulSoup</a:t>
          </a:r>
        </a:p>
      </dgm:t>
    </dgm:pt>
    <dgm:pt modelId="{9B6D86D5-5966-41C1-894F-98236451695F}" type="parTrans" cxnId="{3D854607-2C52-4BF8-BDBA-07162F3E54D6}">
      <dgm:prSet/>
      <dgm:spPr/>
      <dgm:t>
        <a:bodyPr/>
        <a:lstStyle/>
        <a:p>
          <a:endParaRPr lang="en-US"/>
        </a:p>
      </dgm:t>
    </dgm:pt>
    <dgm:pt modelId="{C75BE7DD-0C64-4A6F-85C8-ECE8E0D8E890}" type="sibTrans" cxnId="{3D854607-2C52-4BF8-BDBA-07162F3E54D6}">
      <dgm:prSet/>
      <dgm:spPr/>
      <dgm:t>
        <a:bodyPr/>
        <a:lstStyle/>
        <a:p>
          <a:endParaRPr lang="en-US"/>
        </a:p>
      </dgm:t>
    </dgm:pt>
    <dgm:pt modelId="{8906F910-3868-47F5-B6C0-451B43A3A37F}">
      <dgm:prSet phldrT="[Text]" custT="1"/>
      <dgm:spPr/>
      <dgm:t>
        <a:bodyPr/>
        <a:lstStyle/>
        <a:p>
          <a:endParaRPr lang="en-US" sz="1200" dirty="0"/>
        </a:p>
      </dgm:t>
    </dgm:pt>
    <dgm:pt modelId="{23B5D8FA-E8C8-4900-A507-66817D670EAC}" type="parTrans" cxnId="{AD4BE761-2C6F-4C2B-BF9C-7070D1A010DF}">
      <dgm:prSet/>
      <dgm:spPr/>
      <dgm:t>
        <a:bodyPr/>
        <a:lstStyle/>
        <a:p>
          <a:endParaRPr lang="en-US"/>
        </a:p>
      </dgm:t>
    </dgm:pt>
    <dgm:pt modelId="{FB13DCDE-E677-4A70-8062-A1DCE1E96C59}" type="sibTrans" cxnId="{AD4BE761-2C6F-4C2B-BF9C-7070D1A010DF}">
      <dgm:prSet/>
      <dgm:spPr/>
      <dgm:t>
        <a:bodyPr/>
        <a:lstStyle/>
        <a:p>
          <a:endParaRPr lang="en-US"/>
        </a:p>
      </dgm:t>
    </dgm:pt>
    <dgm:pt modelId="{159A3F98-8AB0-439F-85A2-425AF9F27BE5}" type="pres">
      <dgm:prSet presAssocID="{9F7A7C6A-3FB8-428B-82C2-C99F104E6223}" presName="rootnode" presStyleCnt="0">
        <dgm:presLayoutVars>
          <dgm:chMax/>
          <dgm:chPref/>
          <dgm:dir/>
          <dgm:animLvl val="lvl"/>
        </dgm:presLayoutVars>
      </dgm:prSet>
      <dgm:spPr/>
    </dgm:pt>
    <dgm:pt modelId="{394C9405-7DA9-478B-84B7-21034F46BB15}" type="pres">
      <dgm:prSet presAssocID="{D08C6319-7DD7-44AF-A9DA-1A662D1A673A}" presName="composite" presStyleCnt="0"/>
      <dgm:spPr/>
    </dgm:pt>
    <dgm:pt modelId="{2E64796E-5B25-46F9-B40E-9559F1B9A45E}" type="pres">
      <dgm:prSet presAssocID="{D08C6319-7DD7-44AF-A9DA-1A662D1A673A}" presName="bentUpArrow1" presStyleLbl="alignImgPlace1" presStyleIdx="0" presStyleCnt="3"/>
      <dgm:spPr/>
    </dgm:pt>
    <dgm:pt modelId="{D1D46B03-C160-4B17-8B85-914E34C614E7}" type="pres">
      <dgm:prSet presAssocID="{D08C6319-7DD7-44AF-A9DA-1A662D1A673A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353BDAFD-AED3-46F2-869C-81BDFA80ECC8}" type="pres">
      <dgm:prSet presAssocID="{D08C6319-7DD7-44AF-A9DA-1A662D1A673A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C09B252C-A65D-4D45-A1E9-EF25B4AC2901}" type="pres">
      <dgm:prSet presAssocID="{E70F2F40-8ED1-4E2D-8155-01764BDF6BA3}" presName="sibTrans" presStyleCnt="0"/>
      <dgm:spPr/>
    </dgm:pt>
    <dgm:pt modelId="{7A7F39C6-B8E6-4C19-8F4C-148A96780E7A}" type="pres">
      <dgm:prSet presAssocID="{E6E376BF-CDB1-4E8B-BACA-756B3D9C8DAA}" presName="composite" presStyleCnt="0"/>
      <dgm:spPr/>
    </dgm:pt>
    <dgm:pt modelId="{41F3BD26-9CA3-4B80-ABCE-07E048F0FB53}" type="pres">
      <dgm:prSet presAssocID="{E6E376BF-CDB1-4E8B-BACA-756B3D9C8DAA}" presName="bentUpArrow1" presStyleLbl="alignImgPlace1" presStyleIdx="1" presStyleCnt="3"/>
      <dgm:spPr/>
    </dgm:pt>
    <dgm:pt modelId="{6544AE26-D2D4-43C2-9499-B628246A7379}" type="pres">
      <dgm:prSet presAssocID="{E6E376BF-CDB1-4E8B-BACA-756B3D9C8DAA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B1809193-5B11-4B72-B087-3E7FFE913BEC}" type="pres">
      <dgm:prSet presAssocID="{E6E376BF-CDB1-4E8B-BACA-756B3D9C8DAA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B257E6B-9F66-468E-8A0D-2A4FCB80A51D}" type="pres">
      <dgm:prSet presAssocID="{D49DE74D-2991-4D22-A249-0373387F47AE}" presName="sibTrans" presStyleCnt="0"/>
      <dgm:spPr/>
    </dgm:pt>
    <dgm:pt modelId="{BE0E3F61-1DA0-431D-B425-C967EAA99782}" type="pres">
      <dgm:prSet presAssocID="{23272389-BBEA-485C-B2CF-0F1078AF26B2}" presName="composite" presStyleCnt="0"/>
      <dgm:spPr/>
    </dgm:pt>
    <dgm:pt modelId="{3FCB812F-6A75-402D-AE6E-B07577010F4D}" type="pres">
      <dgm:prSet presAssocID="{23272389-BBEA-485C-B2CF-0F1078AF26B2}" presName="bentUpArrow1" presStyleLbl="alignImgPlace1" presStyleIdx="2" presStyleCnt="3"/>
      <dgm:spPr/>
    </dgm:pt>
    <dgm:pt modelId="{5CAC3206-7A80-471E-A0E8-47DA730936F0}" type="pres">
      <dgm:prSet presAssocID="{23272389-BBEA-485C-B2CF-0F1078AF26B2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BC2B6BA3-8EEA-429B-AE92-CBA8E46D9033}" type="pres">
      <dgm:prSet presAssocID="{23272389-BBEA-485C-B2CF-0F1078AF26B2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332E051D-6273-439B-BD60-9CD9275B556B}" type="pres">
      <dgm:prSet presAssocID="{013CB94E-BF34-4306-A901-66B870463EE1}" presName="sibTrans" presStyleCnt="0"/>
      <dgm:spPr/>
    </dgm:pt>
    <dgm:pt modelId="{E06A02CE-138E-413A-A052-99246B692BFE}" type="pres">
      <dgm:prSet presAssocID="{FFD20DEC-5832-427E-971A-336BE7C3737E}" presName="composite" presStyleCnt="0"/>
      <dgm:spPr/>
    </dgm:pt>
    <dgm:pt modelId="{9E78F8F1-1C9B-4E43-A355-1CF1DA3D12BD}" type="pres">
      <dgm:prSet presAssocID="{FFD20DEC-5832-427E-971A-336BE7C3737E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27573A01-BF09-4653-B0E5-112545424A19}" type="presOf" srcId="{8906F910-3868-47F5-B6C0-451B43A3A37F}" destId="{BC2B6BA3-8EEA-429B-AE92-CBA8E46D9033}" srcOrd="0" destOrd="2" presId="urn:microsoft.com/office/officeart/2005/8/layout/StepDownProcess"/>
    <dgm:cxn modelId="{7E215006-15C6-4FE8-8539-3630CB5CF4B0}" srcId="{9F7A7C6A-3FB8-428B-82C2-C99F104E6223}" destId="{FFD20DEC-5832-427E-971A-336BE7C3737E}" srcOrd="3" destOrd="0" parTransId="{713C2E05-D21D-444A-B382-83002C12A9B6}" sibTransId="{CA293C44-045D-4353-A357-48EBF7389DD7}"/>
    <dgm:cxn modelId="{3D854607-2C52-4BF8-BDBA-07162F3E54D6}" srcId="{23272389-BBEA-485C-B2CF-0F1078AF26B2}" destId="{8B0DA87D-AFBF-496A-B3DC-8281F83CD5CA}" srcOrd="1" destOrd="0" parTransId="{9B6D86D5-5966-41C1-894F-98236451695F}" sibTransId="{C75BE7DD-0C64-4A6F-85C8-ECE8E0D8E890}"/>
    <dgm:cxn modelId="{A5F16217-9DE4-44FE-A7A9-868192A67896}" srcId="{9F7A7C6A-3FB8-428B-82C2-C99F104E6223}" destId="{23272389-BBEA-485C-B2CF-0F1078AF26B2}" srcOrd="2" destOrd="0" parTransId="{365D7EB8-8821-4402-BA06-A2B0812574B1}" sibTransId="{013CB94E-BF34-4306-A901-66B870463EE1}"/>
    <dgm:cxn modelId="{944A6622-6F42-4737-B5D3-F849F3348943}" srcId="{23272389-BBEA-485C-B2CF-0F1078AF26B2}" destId="{5A52C39F-B92C-42A6-8812-C8651F74BB3F}" srcOrd="0" destOrd="0" parTransId="{1AAF3D1D-C680-4C58-BCA4-5A869072D13F}" sibTransId="{E1348758-46B7-41E7-A87E-C19A42DE9D1C}"/>
    <dgm:cxn modelId="{C9D6DE38-846E-4C4C-BEC2-5654637C817A}" type="presOf" srcId="{E6E376BF-CDB1-4E8B-BACA-756B3D9C8DAA}" destId="{6544AE26-D2D4-43C2-9499-B628246A7379}" srcOrd="0" destOrd="0" presId="urn:microsoft.com/office/officeart/2005/8/layout/StepDownProcess"/>
    <dgm:cxn modelId="{AD4BE761-2C6F-4C2B-BF9C-7070D1A010DF}" srcId="{23272389-BBEA-485C-B2CF-0F1078AF26B2}" destId="{8906F910-3868-47F5-B6C0-451B43A3A37F}" srcOrd="2" destOrd="0" parTransId="{23B5D8FA-E8C8-4900-A507-66817D670EAC}" sibTransId="{FB13DCDE-E677-4A70-8062-A1DCE1E96C59}"/>
    <dgm:cxn modelId="{FDECF069-282D-47C4-B088-367F76D7177F}" type="presOf" srcId="{D08C6319-7DD7-44AF-A9DA-1A662D1A673A}" destId="{D1D46B03-C160-4B17-8B85-914E34C614E7}" srcOrd="0" destOrd="0" presId="urn:microsoft.com/office/officeart/2005/8/layout/StepDownProcess"/>
    <dgm:cxn modelId="{69A2844A-DE9C-4311-9D2C-ECE5B64B78FB}" type="presOf" srcId="{8B0DA87D-AFBF-496A-B3DC-8281F83CD5CA}" destId="{BC2B6BA3-8EEA-429B-AE92-CBA8E46D9033}" srcOrd="0" destOrd="1" presId="urn:microsoft.com/office/officeart/2005/8/layout/StepDownProcess"/>
    <dgm:cxn modelId="{2121654F-8B52-4C65-AD4A-933585744F1A}" type="presOf" srcId="{5A52C39F-B92C-42A6-8812-C8651F74BB3F}" destId="{BC2B6BA3-8EEA-429B-AE92-CBA8E46D9033}" srcOrd="0" destOrd="0" presId="urn:microsoft.com/office/officeart/2005/8/layout/StepDownProcess"/>
    <dgm:cxn modelId="{904E8880-D6FE-46E9-8458-95438CC10A34}" srcId="{9F7A7C6A-3FB8-428B-82C2-C99F104E6223}" destId="{D08C6319-7DD7-44AF-A9DA-1A662D1A673A}" srcOrd="0" destOrd="0" parTransId="{3E5DB83E-2840-426C-A988-20E6639C66C8}" sibTransId="{E70F2F40-8ED1-4E2D-8155-01764BDF6BA3}"/>
    <dgm:cxn modelId="{A09267B3-B66E-4A72-9714-830A8A35DED8}" type="presOf" srcId="{23272389-BBEA-485C-B2CF-0F1078AF26B2}" destId="{5CAC3206-7A80-471E-A0E8-47DA730936F0}" srcOrd="0" destOrd="0" presId="urn:microsoft.com/office/officeart/2005/8/layout/StepDownProcess"/>
    <dgm:cxn modelId="{B2EDE8BA-789C-4B89-88CD-44419ADCF59B}" type="presOf" srcId="{9F7A7C6A-3FB8-428B-82C2-C99F104E6223}" destId="{159A3F98-8AB0-439F-85A2-425AF9F27BE5}" srcOrd="0" destOrd="0" presId="urn:microsoft.com/office/officeart/2005/8/layout/StepDownProcess"/>
    <dgm:cxn modelId="{76F178BD-35A3-4F57-A277-171C496AA0A8}" type="presOf" srcId="{FFD20DEC-5832-427E-971A-336BE7C3737E}" destId="{9E78F8F1-1C9B-4E43-A355-1CF1DA3D12BD}" srcOrd="0" destOrd="0" presId="urn:microsoft.com/office/officeart/2005/8/layout/StepDownProcess"/>
    <dgm:cxn modelId="{EE8702CE-2195-4A9C-BABF-8C9055AF2B4F}" srcId="{9F7A7C6A-3FB8-428B-82C2-C99F104E6223}" destId="{E6E376BF-CDB1-4E8B-BACA-756B3D9C8DAA}" srcOrd="1" destOrd="0" parTransId="{E279297F-E01B-4D5A-8E44-8AB3F8A55D87}" sibTransId="{D49DE74D-2991-4D22-A249-0373387F47AE}"/>
    <dgm:cxn modelId="{B891FF10-4518-4763-A8A2-E3D2752CE21C}" type="presParOf" srcId="{159A3F98-8AB0-439F-85A2-425AF9F27BE5}" destId="{394C9405-7DA9-478B-84B7-21034F46BB15}" srcOrd="0" destOrd="0" presId="urn:microsoft.com/office/officeart/2005/8/layout/StepDownProcess"/>
    <dgm:cxn modelId="{EC4AD287-3282-4766-AB0C-F2FFE8E8C50E}" type="presParOf" srcId="{394C9405-7DA9-478B-84B7-21034F46BB15}" destId="{2E64796E-5B25-46F9-B40E-9559F1B9A45E}" srcOrd="0" destOrd="0" presId="urn:microsoft.com/office/officeart/2005/8/layout/StepDownProcess"/>
    <dgm:cxn modelId="{57941551-5540-49B4-B5C3-B4CDB41998DF}" type="presParOf" srcId="{394C9405-7DA9-478B-84B7-21034F46BB15}" destId="{D1D46B03-C160-4B17-8B85-914E34C614E7}" srcOrd="1" destOrd="0" presId="urn:microsoft.com/office/officeart/2005/8/layout/StepDownProcess"/>
    <dgm:cxn modelId="{FD5A5737-55A1-4365-8047-BE34544AD04F}" type="presParOf" srcId="{394C9405-7DA9-478B-84B7-21034F46BB15}" destId="{353BDAFD-AED3-46F2-869C-81BDFA80ECC8}" srcOrd="2" destOrd="0" presId="urn:microsoft.com/office/officeart/2005/8/layout/StepDownProcess"/>
    <dgm:cxn modelId="{D72F5330-A093-4FFB-9C23-6AC5963B3E3B}" type="presParOf" srcId="{159A3F98-8AB0-439F-85A2-425AF9F27BE5}" destId="{C09B252C-A65D-4D45-A1E9-EF25B4AC2901}" srcOrd="1" destOrd="0" presId="urn:microsoft.com/office/officeart/2005/8/layout/StepDownProcess"/>
    <dgm:cxn modelId="{B0639CF5-F13D-4B72-A4AA-1982F46AD34C}" type="presParOf" srcId="{159A3F98-8AB0-439F-85A2-425AF9F27BE5}" destId="{7A7F39C6-B8E6-4C19-8F4C-148A96780E7A}" srcOrd="2" destOrd="0" presId="urn:microsoft.com/office/officeart/2005/8/layout/StepDownProcess"/>
    <dgm:cxn modelId="{125D3F08-61BC-4B26-8104-DCC20CC2F376}" type="presParOf" srcId="{7A7F39C6-B8E6-4C19-8F4C-148A96780E7A}" destId="{41F3BD26-9CA3-4B80-ABCE-07E048F0FB53}" srcOrd="0" destOrd="0" presId="urn:microsoft.com/office/officeart/2005/8/layout/StepDownProcess"/>
    <dgm:cxn modelId="{F8BCEE3C-A24E-44BB-A04C-E9817BFE444A}" type="presParOf" srcId="{7A7F39C6-B8E6-4C19-8F4C-148A96780E7A}" destId="{6544AE26-D2D4-43C2-9499-B628246A7379}" srcOrd="1" destOrd="0" presId="urn:microsoft.com/office/officeart/2005/8/layout/StepDownProcess"/>
    <dgm:cxn modelId="{7C497CEE-A9C2-4A7D-A21C-B51755DBAAC7}" type="presParOf" srcId="{7A7F39C6-B8E6-4C19-8F4C-148A96780E7A}" destId="{B1809193-5B11-4B72-B087-3E7FFE913BEC}" srcOrd="2" destOrd="0" presId="urn:microsoft.com/office/officeart/2005/8/layout/StepDownProcess"/>
    <dgm:cxn modelId="{636E9CCD-4712-4ADE-92F7-B80875640C14}" type="presParOf" srcId="{159A3F98-8AB0-439F-85A2-425AF9F27BE5}" destId="{2B257E6B-9F66-468E-8A0D-2A4FCB80A51D}" srcOrd="3" destOrd="0" presId="urn:microsoft.com/office/officeart/2005/8/layout/StepDownProcess"/>
    <dgm:cxn modelId="{DBE6D2F3-B12E-48F7-AD31-17563E2A1E2F}" type="presParOf" srcId="{159A3F98-8AB0-439F-85A2-425AF9F27BE5}" destId="{BE0E3F61-1DA0-431D-B425-C967EAA99782}" srcOrd="4" destOrd="0" presId="urn:microsoft.com/office/officeart/2005/8/layout/StepDownProcess"/>
    <dgm:cxn modelId="{BF224D21-DA72-4574-A9A4-62C7147947CF}" type="presParOf" srcId="{BE0E3F61-1DA0-431D-B425-C967EAA99782}" destId="{3FCB812F-6A75-402D-AE6E-B07577010F4D}" srcOrd="0" destOrd="0" presId="urn:microsoft.com/office/officeart/2005/8/layout/StepDownProcess"/>
    <dgm:cxn modelId="{B2798A0E-C0FC-4F8E-874B-3297091AF691}" type="presParOf" srcId="{BE0E3F61-1DA0-431D-B425-C967EAA99782}" destId="{5CAC3206-7A80-471E-A0E8-47DA730936F0}" srcOrd="1" destOrd="0" presId="urn:microsoft.com/office/officeart/2005/8/layout/StepDownProcess"/>
    <dgm:cxn modelId="{88E59675-9AF0-42F0-A5A5-A81AE188BADA}" type="presParOf" srcId="{BE0E3F61-1DA0-431D-B425-C967EAA99782}" destId="{BC2B6BA3-8EEA-429B-AE92-CBA8E46D9033}" srcOrd="2" destOrd="0" presId="urn:microsoft.com/office/officeart/2005/8/layout/StepDownProcess"/>
    <dgm:cxn modelId="{24E5630E-99ED-473F-940B-35517527FED7}" type="presParOf" srcId="{159A3F98-8AB0-439F-85A2-425AF9F27BE5}" destId="{332E051D-6273-439B-BD60-9CD9275B556B}" srcOrd="5" destOrd="0" presId="urn:microsoft.com/office/officeart/2005/8/layout/StepDownProcess"/>
    <dgm:cxn modelId="{144DC1B0-A1ED-49B6-A39A-782FD69F4572}" type="presParOf" srcId="{159A3F98-8AB0-439F-85A2-425AF9F27BE5}" destId="{E06A02CE-138E-413A-A052-99246B692BFE}" srcOrd="6" destOrd="0" presId="urn:microsoft.com/office/officeart/2005/8/layout/StepDownProcess"/>
    <dgm:cxn modelId="{1FED0CB8-E10A-4C53-97A2-769457AAB829}" type="presParOf" srcId="{E06A02CE-138E-413A-A052-99246B692BFE}" destId="{9E78F8F1-1C9B-4E43-A355-1CF1DA3D12B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4796E-5B25-46F9-B40E-9559F1B9A45E}">
      <dsp:nvSpPr>
        <dsp:cNvPr id="0" name=""/>
        <dsp:cNvSpPr/>
      </dsp:nvSpPr>
      <dsp:spPr>
        <a:xfrm rot="5400000">
          <a:off x="278331" y="1307472"/>
          <a:ext cx="1037190" cy="11808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D46B03-C160-4B17-8B85-914E34C614E7}">
      <dsp:nvSpPr>
        <dsp:cNvPr id="0" name=""/>
        <dsp:cNvSpPr/>
      </dsp:nvSpPr>
      <dsp:spPr>
        <a:xfrm>
          <a:off x="3538" y="157726"/>
          <a:ext cx="1746018" cy="122215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Choose a web site</a:t>
          </a:r>
        </a:p>
      </dsp:txBody>
      <dsp:txXfrm>
        <a:off x="63209" y="217397"/>
        <a:ext cx="1626676" cy="1102814"/>
      </dsp:txXfrm>
    </dsp:sp>
    <dsp:sp modelId="{353BDAFD-AED3-46F2-869C-81BDFA80ECC8}">
      <dsp:nvSpPr>
        <dsp:cNvPr id="0" name=""/>
        <dsp:cNvSpPr/>
      </dsp:nvSpPr>
      <dsp:spPr>
        <a:xfrm>
          <a:off x="1749557" y="274286"/>
          <a:ext cx="1269887" cy="987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F3BD26-9CA3-4B80-ABCE-07E048F0FB53}">
      <dsp:nvSpPr>
        <dsp:cNvPr id="0" name=""/>
        <dsp:cNvSpPr/>
      </dsp:nvSpPr>
      <dsp:spPr>
        <a:xfrm rot="5400000">
          <a:off x="1725966" y="2680357"/>
          <a:ext cx="1037190" cy="11808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4AE26-D2D4-43C2-9499-B628246A7379}">
      <dsp:nvSpPr>
        <dsp:cNvPr id="0" name=""/>
        <dsp:cNvSpPr/>
      </dsp:nvSpPr>
      <dsp:spPr>
        <a:xfrm>
          <a:off x="1451173" y="1530611"/>
          <a:ext cx="1746018" cy="122215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Chose a section into the site</a:t>
          </a:r>
        </a:p>
      </dsp:txBody>
      <dsp:txXfrm>
        <a:off x="1510844" y="1590282"/>
        <a:ext cx="1626676" cy="1102814"/>
      </dsp:txXfrm>
    </dsp:sp>
    <dsp:sp modelId="{B1809193-5B11-4B72-B087-3E7FFE913BEC}">
      <dsp:nvSpPr>
        <dsp:cNvPr id="0" name=""/>
        <dsp:cNvSpPr/>
      </dsp:nvSpPr>
      <dsp:spPr>
        <a:xfrm>
          <a:off x="3197191" y="1647171"/>
          <a:ext cx="1269887" cy="987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CB812F-6A75-402D-AE6E-B07577010F4D}">
      <dsp:nvSpPr>
        <dsp:cNvPr id="0" name=""/>
        <dsp:cNvSpPr/>
      </dsp:nvSpPr>
      <dsp:spPr>
        <a:xfrm rot="5400000">
          <a:off x="3173600" y="4053242"/>
          <a:ext cx="1037190" cy="11808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AC3206-7A80-471E-A0E8-47DA730936F0}">
      <dsp:nvSpPr>
        <dsp:cNvPr id="0" name=""/>
        <dsp:cNvSpPr/>
      </dsp:nvSpPr>
      <dsp:spPr>
        <a:xfrm>
          <a:off x="2898808" y="2903495"/>
          <a:ext cx="1746018" cy="122215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Extract/Collect data</a:t>
          </a:r>
        </a:p>
      </dsp:txBody>
      <dsp:txXfrm>
        <a:off x="2958479" y="2963166"/>
        <a:ext cx="1626676" cy="1102814"/>
      </dsp:txXfrm>
    </dsp:sp>
    <dsp:sp modelId="{BC2B6BA3-8EEA-429B-AE92-CBA8E46D9033}">
      <dsp:nvSpPr>
        <dsp:cNvPr id="0" name=""/>
        <dsp:cNvSpPr/>
      </dsp:nvSpPr>
      <dsp:spPr>
        <a:xfrm>
          <a:off x="4644826" y="3020056"/>
          <a:ext cx="1269887" cy="987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Python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BeautifulSoup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4644826" y="3020056"/>
        <a:ext cx="1269887" cy="987800"/>
      </dsp:txXfrm>
    </dsp:sp>
    <dsp:sp modelId="{9E78F8F1-1C9B-4E43-A355-1CF1DA3D12BD}">
      <dsp:nvSpPr>
        <dsp:cNvPr id="0" name=""/>
        <dsp:cNvSpPr/>
      </dsp:nvSpPr>
      <dsp:spPr>
        <a:xfrm>
          <a:off x="4346442" y="4276380"/>
          <a:ext cx="1746018" cy="122215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Visualization: Create a CSV file</a:t>
          </a:r>
        </a:p>
      </dsp:txBody>
      <dsp:txXfrm>
        <a:off x="4406113" y="4336051"/>
        <a:ext cx="1626676" cy="1102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111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8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149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84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1748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6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6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4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25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2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53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27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55290-278E-4EEE-BF3A-E38E8B8DD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393220"/>
            <a:ext cx="8689976" cy="2054705"/>
          </a:xfrm>
        </p:spPr>
        <p:txBody>
          <a:bodyPr>
            <a:normAutofit/>
          </a:bodyPr>
          <a:lstStyle/>
          <a:p>
            <a:r>
              <a:rPr lang="fr-CA" sz="2400" dirty="0">
                <a:solidFill>
                  <a:srgbClr val="00B050"/>
                </a:solidFill>
              </a:rPr>
              <a:t>Spécialisation en Intelligence Artificielle</a:t>
            </a:r>
            <a:br>
              <a:rPr lang="fr-CA" sz="2400" dirty="0">
                <a:solidFill>
                  <a:srgbClr val="00B050"/>
                </a:solidFill>
              </a:rPr>
            </a:br>
            <a:br>
              <a:rPr lang="fr-CA" sz="2800" dirty="0">
                <a:solidFill>
                  <a:srgbClr val="00B050"/>
                </a:solidFill>
              </a:rPr>
            </a:br>
            <a:r>
              <a:rPr lang="fr-CA" sz="2800" dirty="0">
                <a:solidFill>
                  <a:srgbClr val="00B050"/>
                </a:solidFill>
              </a:rPr>
              <a:t>Collecte et stockage de données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3113F-155B-4ADC-B72F-B459C67AB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406" y="2009775"/>
            <a:ext cx="9755188" cy="4524375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00B0F0"/>
                </a:solidFill>
              </a:rPr>
              <a:t>Web scraping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pPr algn="r"/>
            <a:endParaRPr lang="en-US" sz="1500" dirty="0">
              <a:solidFill>
                <a:srgbClr val="00B050"/>
              </a:solidFill>
            </a:endParaRPr>
          </a:p>
          <a:p>
            <a:pPr algn="r"/>
            <a:endParaRPr lang="en-US" sz="1500" dirty="0">
              <a:solidFill>
                <a:srgbClr val="00B050"/>
              </a:solidFill>
            </a:endParaRPr>
          </a:p>
          <a:p>
            <a:pPr algn="r"/>
            <a:endParaRPr lang="en-US" sz="1500" dirty="0">
              <a:solidFill>
                <a:srgbClr val="00B050"/>
              </a:solidFill>
            </a:endParaRPr>
          </a:p>
          <a:p>
            <a:pPr algn="r"/>
            <a:endParaRPr lang="en-US" sz="1500" dirty="0">
              <a:solidFill>
                <a:srgbClr val="00B050"/>
              </a:solidFill>
            </a:endParaRPr>
          </a:p>
          <a:p>
            <a:pPr algn="r"/>
            <a:endParaRPr lang="en-US" sz="1500" dirty="0">
              <a:solidFill>
                <a:srgbClr val="00B050"/>
              </a:solidFill>
            </a:endParaRPr>
          </a:p>
          <a:p>
            <a:pPr algn="r"/>
            <a:endParaRPr lang="en-US" sz="1500" dirty="0">
              <a:solidFill>
                <a:srgbClr val="00B050"/>
              </a:solidFill>
            </a:endParaRPr>
          </a:p>
          <a:p>
            <a:pPr algn="r"/>
            <a:r>
              <a:rPr lang="en-US" sz="1500" dirty="0">
                <a:solidFill>
                  <a:srgbClr val="00B050"/>
                </a:solidFill>
              </a:rPr>
              <a:t>Prof. Hafed Bentiftita</a:t>
            </a:r>
          </a:p>
          <a:p>
            <a:pPr algn="r"/>
            <a:r>
              <a:rPr lang="en-US" sz="1500" dirty="0">
                <a:solidFill>
                  <a:srgbClr val="00B050"/>
                </a:solidFill>
              </a:rPr>
              <a:t>By Carlos Cavalcante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96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47B68-BE8A-43F9-B85B-15933A1D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607" y="559678"/>
            <a:ext cx="6840384" cy="4952492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7030A0"/>
                </a:solidFill>
              </a:rPr>
              <a:t>Web 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Scrapping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Workflow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79784D-04EF-4E0F-B286-7F994FB796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728999"/>
              </p:ext>
            </p:extLst>
          </p:nvPr>
        </p:nvGraphicFramePr>
        <p:xfrm>
          <a:off x="4486991" y="600868"/>
          <a:ext cx="60960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329041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41</TotalTime>
  <Words>36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Schoolbook</vt:lpstr>
      <vt:lpstr>Corbel</vt:lpstr>
      <vt:lpstr>Headlines</vt:lpstr>
      <vt:lpstr>Spécialisation en Intelligence Artificielle  Collecte et stockage de données</vt:lpstr>
      <vt:lpstr>Web  Scrapping 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Cavalcante</dc:creator>
  <cp:lastModifiedBy>Carlos Cavalcante</cp:lastModifiedBy>
  <cp:revision>8</cp:revision>
  <dcterms:created xsi:type="dcterms:W3CDTF">2019-04-23T19:30:45Z</dcterms:created>
  <dcterms:modified xsi:type="dcterms:W3CDTF">2019-04-23T20:12:41Z</dcterms:modified>
</cp:coreProperties>
</file>