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1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7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8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8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7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57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4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0" name="Picture 3" descr="추상적 흑백 무늬">
            <a:extLst>
              <a:ext uri="{FF2B5EF4-FFF2-40B4-BE49-F238E27FC236}">
                <a16:creationId xmlns:a16="http://schemas.microsoft.com/office/drawing/2014/main" id="{BBF1DA47-04DA-5211-C7D7-3EAD27D0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49" b="12694"/>
          <a:stretch>
            <a:fillRect/>
          </a:stretch>
        </p:blipFill>
        <p:spPr>
          <a:xfrm>
            <a:off x="-233672" y="-228590"/>
            <a:ext cx="12192000" cy="6857990"/>
          </a:xfrm>
          <a:prstGeom prst="rect">
            <a:avLst/>
          </a:prstGeom>
        </p:spPr>
      </p:pic>
      <p:sp>
        <p:nvSpPr>
          <p:cNvPr id="2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98E2B9-CAE7-2D26-E882-EC1C98E67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r>
              <a:rPr lang="ko-KR" altLang="en-US" sz="4000" dirty="0"/>
              <a:t>이상현상 보고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100" dirty="0"/>
              <a:t>museum in terror</a:t>
            </a:r>
            <a:endParaRPr lang="ko-KR" altLang="en-US" sz="31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943C5B-9319-D27D-79D1-F87A6529A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   1</a:t>
            </a:r>
            <a:r>
              <a:rPr lang="ko-KR" altLang="en-US" sz="3600" dirty="0"/>
              <a:t>차 발표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04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F2B9-B9A9-C440-E179-EBB6A3E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28210-45ED-3B55-78DE-54C39CA1B6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7</a:t>
            </a:r>
            <a:r>
              <a:rPr lang="ko-KR" altLang="en-US" dirty="0"/>
              <a:t>번의 복도를 돌아다님과 동시에 이상현상을 찾아내는 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플레이어는 이러한 이상현상을 모두 찾아내고 앞으로 나아가며 최종적으로 모든 스테이지를 클리어 하면 엔딩 </a:t>
            </a:r>
          </a:p>
        </p:txBody>
      </p:sp>
      <p:pic>
        <p:nvPicPr>
          <p:cNvPr id="1026" name="Picture 2" descr="8번 출구 - 모든 이상 현상의 전체 목록 - GAMINGDEPUTY KOREA">
            <a:extLst>
              <a:ext uri="{FF2B5EF4-FFF2-40B4-BE49-F238E27FC236}">
                <a16:creationId xmlns:a16="http://schemas.microsoft.com/office/drawing/2014/main" id="{2CD6F593-C394-1276-F9A1-6C3B1FE8464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2" y="2536975"/>
            <a:ext cx="5391069" cy="30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1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BBE90A-6B75-E6AC-1273-64136E1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DF887-EEC7-D2E6-BB0B-2C23B43CC1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점프 </a:t>
            </a:r>
            <a:r>
              <a:rPr lang="ko-KR" altLang="en-US" dirty="0" err="1"/>
              <a:t>스케어</a:t>
            </a:r>
            <a:r>
              <a:rPr lang="ko-KR" altLang="en-US" dirty="0"/>
              <a:t> 기법을 사용해 플레이어를 놀라게 만드는 요소 첨부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익숙한 무대이지만 기괴한 전시물을 배치하여 심리적인 공포요소를 첨가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튀어나오는 이상현상을 대응 할 수 있는 방법이 없기에 나오는 무력감</a:t>
            </a:r>
          </a:p>
        </p:txBody>
      </p:sp>
      <p:pic>
        <p:nvPicPr>
          <p:cNvPr id="3074" name="Picture 2" descr="비디오게임과 아트커뮤니티①] 미술관의 비디오게임 (독일) / 김영주 : 네이버 블로그">
            <a:extLst>
              <a:ext uri="{FF2B5EF4-FFF2-40B4-BE49-F238E27FC236}">
                <a16:creationId xmlns:a16="http://schemas.microsoft.com/office/drawing/2014/main" id="{7194CAEA-F3F5-D202-A426-71B604026D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83" y="2921381"/>
            <a:ext cx="5094631" cy="293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7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024C-A34C-4686-DAB6-74EAAE4E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진행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D245F7-772F-BC67-458B-EFE060D12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기본적 무대는 미술관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번의 이상현상 유무를 찾아내서 통과</a:t>
            </a:r>
            <a:endParaRPr lang="en-US" altLang="ko-KR" dirty="0"/>
          </a:p>
          <a:p>
            <a:r>
              <a:rPr lang="ko-KR" altLang="en-US" dirty="0"/>
              <a:t>다양한 미술품들이 있는 공간에서 여러 요소로 등장하는 기이한 현상을 마주하면 다시 돌아가고 아무 이상 없을 시 게임을 진행 하면 되는 간단한 게임 설명</a:t>
            </a:r>
            <a:endParaRPr lang="en-US" altLang="ko-KR" dirty="0"/>
          </a:p>
        </p:txBody>
      </p:sp>
      <p:pic>
        <p:nvPicPr>
          <p:cNvPr id="2052" name="Picture 4" descr="Steam의 Twisted Gallery 异馆">
            <a:extLst>
              <a:ext uri="{FF2B5EF4-FFF2-40B4-BE49-F238E27FC236}">
                <a16:creationId xmlns:a16="http://schemas.microsoft.com/office/drawing/2014/main" id="{9E0A687D-B888-DABE-87ED-D8F33237BBF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92" y="2697115"/>
            <a:ext cx="4958728" cy="278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761E-A207-8EF5-4880-B048BA04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화면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A38CC8-EFD2-AA96-8025-7D832B37EC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과거에 유행했던 </a:t>
            </a:r>
            <a:r>
              <a:rPr lang="en-US" altLang="ko-KR" dirty="0"/>
              <a:t>RPG Maker</a:t>
            </a:r>
            <a:r>
              <a:rPr lang="ko-KR" altLang="en-US" dirty="0"/>
              <a:t>툴로 만들어진 게임들을 참고하여 비슷한 형식으로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기본적인 </a:t>
            </a:r>
            <a:r>
              <a:rPr lang="en-US" altLang="ko-KR" dirty="0" err="1"/>
              <a:t>wasd</a:t>
            </a:r>
            <a:r>
              <a:rPr lang="en-US" altLang="ko-KR" dirty="0"/>
              <a:t> </a:t>
            </a:r>
            <a:r>
              <a:rPr lang="ko-KR" altLang="en-US" dirty="0"/>
              <a:t>조작에 탐색 시스템으로 이상현상을 찾는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098" name="Picture 2" descr="RPG, 쯔꾸르, 알만툴, 호러공포게임 리뷰모음1 : 네이버 블로그">
            <a:extLst>
              <a:ext uri="{FF2B5EF4-FFF2-40B4-BE49-F238E27FC236}">
                <a16:creationId xmlns:a16="http://schemas.microsoft.com/office/drawing/2014/main" id="{382426A7-98F1-95D1-C9BA-29AD905E61F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2633472"/>
            <a:ext cx="2282064" cy="156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리메이크판 수록한 닌텐도 스위치 공포 게임, 'Ib(이브)' : 게임샷">
            <a:extLst>
              <a:ext uri="{FF2B5EF4-FFF2-40B4-BE49-F238E27FC236}">
                <a16:creationId xmlns:a16="http://schemas.microsoft.com/office/drawing/2014/main" id="{97A66797-D12F-403A-F6A3-E29D9A4CA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38" y="4365116"/>
            <a:ext cx="3252374" cy="182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49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7E872-3451-D1C1-02D6-72D6B5A6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E8ED5-79BC-8329-9415-41E9DD46BC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주차 주인공 캐릭터 </a:t>
            </a:r>
            <a:r>
              <a:rPr lang="ko-KR" altLang="en-US" sz="1600" dirty="0" err="1"/>
              <a:t>스프라이트</a:t>
            </a:r>
            <a:r>
              <a:rPr lang="ko-KR" altLang="en-US" sz="1600" dirty="0"/>
              <a:t> 제작 및 이상현상 </a:t>
            </a:r>
            <a:r>
              <a:rPr lang="ko-KR" altLang="en-US" sz="1600" dirty="0" err="1"/>
              <a:t>스프라이트</a:t>
            </a:r>
            <a:r>
              <a:rPr lang="ko-KR" altLang="en-US" sz="1600" dirty="0"/>
              <a:t> 제작</a:t>
            </a:r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주차 캐릭터 및 이상현상 이동 구현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3~4</a:t>
            </a:r>
            <a:r>
              <a:rPr lang="ko-KR" altLang="en-US" sz="1600" dirty="0"/>
              <a:t>주차 스테이지 제작 및 해당 스테이지 </a:t>
            </a:r>
            <a:r>
              <a:rPr lang="ko-KR" altLang="en-US" sz="1600" dirty="0" err="1"/>
              <a:t>클리어시</a:t>
            </a:r>
            <a:r>
              <a:rPr lang="ko-KR" altLang="en-US" sz="1600" dirty="0"/>
              <a:t> 다음 스테이지 진행 시스템 구현 이상현상 미발견시 다시 원점 스테이지로 돌아가는 진행 시스템 구현</a:t>
            </a:r>
            <a:r>
              <a:rPr lang="en-US" altLang="ko-KR" sz="1600" dirty="0"/>
              <a:t>,20</a:t>
            </a:r>
            <a:r>
              <a:rPr lang="ko-KR" altLang="en-US" sz="1600" dirty="0"/>
              <a:t>종류 중 </a:t>
            </a:r>
            <a:r>
              <a:rPr lang="en-US" altLang="ko-KR" sz="1600" dirty="0"/>
              <a:t>5</a:t>
            </a:r>
            <a:r>
              <a:rPr lang="ko-KR" altLang="en-US" sz="1600" dirty="0"/>
              <a:t>가지 이상현상 시스템 구현</a:t>
            </a:r>
            <a:endParaRPr lang="en-US" altLang="ko-KR" sz="1600" dirty="0"/>
          </a:p>
          <a:p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AA950-A059-B02E-9708-E329E22FE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2</a:t>
            </a:r>
            <a:r>
              <a:rPr lang="ko-KR" altLang="en-US" dirty="0"/>
              <a:t>차 프로젝트 발표 준비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20</a:t>
            </a:r>
            <a:r>
              <a:rPr lang="ko-KR" altLang="en-US" dirty="0" err="1"/>
              <a:t>종류중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가지 이상현상 시스템 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 남은 </a:t>
            </a:r>
            <a:r>
              <a:rPr lang="en-US" altLang="ko-KR" dirty="0"/>
              <a:t>5</a:t>
            </a:r>
            <a:r>
              <a:rPr lang="ko-KR" altLang="en-US" dirty="0"/>
              <a:t>가지 이상현상 시스템 구현</a:t>
            </a:r>
            <a:r>
              <a:rPr lang="en-US" altLang="ko-KR" dirty="0"/>
              <a:t>, </a:t>
            </a:r>
            <a:r>
              <a:rPr lang="ko-KR" altLang="en-US" dirty="0"/>
              <a:t>게임 타이틀 및 캐릭터 대화 </a:t>
            </a:r>
            <a:r>
              <a:rPr lang="en-US" altLang="ko-KR" dirty="0" err="1"/>
              <a:t>ui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7~9</a:t>
            </a:r>
            <a:r>
              <a:rPr lang="ko-KR" altLang="en-US" dirty="0"/>
              <a:t>주차 해당 이상현상 상호작용 및 버그 수정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3714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212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Malgun Gothic</vt:lpstr>
      <vt:lpstr>Malgun Gothic Semilight</vt:lpstr>
      <vt:lpstr>Arial</vt:lpstr>
      <vt:lpstr>Grandview Display</vt:lpstr>
      <vt:lpstr>DashVTI</vt:lpstr>
      <vt:lpstr>이상현상 보고  museum in terror</vt:lpstr>
      <vt:lpstr>게임 컨셉</vt:lpstr>
      <vt:lpstr>게임 컨셉</vt:lpstr>
      <vt:lpstr>게임 진행 흐름</vt:lpstr>
      <vt:lpstr>게임 화면 이용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한상현(2022184048)</dc:creator>
  <cp:lastModifiedBy>한상현(2022184048)</cp:lastModifiedBy>
  <cp:revision>3</cp:revision>
  <dcterms:created xsi:type="dcterms:W3CDTF">2025-09-29T08:57:33Z</dcterms:created>
  <dcterms:modified xsi:type="dcterms:W3CDTF">2025-09-29T09:55:00Z</dcterms:modified>
</cp:coreProperties>
</file>