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10.png" ContentType="image/png"/>
  <Override PartName="/ppt/media/image9.png" ContentType="image/png"/>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1.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3587"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6320" cy="1325520"/>
          </a:xfrm>
          <a:prstGeom prst="rect">
            <a:avLst/>
          </a:prstGeom>
        </p:spPr>
        <p:txBody>
          <a:bodyPr lIns="0" rIns="0" tIns="0" bIns="0" anchor="ctr"/>
          <a:p>
            <a:endParaRPr/>
          </a:p>
        </p:txBody>
      </p:sp>
      <p:sp>
        <p:nvSpPr>
          <p:cNvPr id="27" name="PlaceHolder 2"/>
          <p:cNvSpPr>
            <a:spLocks noGrp="1"/>
          </p:cNvSpPr>
          <p:nvPr>
            <p:ph type="body"/>
          </p:nvPr>
        </p:nvSpPr>
        <p:spPr>
          <a:xfrm>
            <a:off x="838080" y="1825560"/>
            <a:ext cx="10516320" cy="2075040"/>
          </a:xfrm>
          <a:prstGeom prst="rect">
            <a:avLst/>
          </a:prstGeom>
        </p:spPr>
        <p:txBody>
          <a:bodyPr lIns="0" rIns="0" tIns="0" bIns="0"/>
          <a:p>
            <a:endParaRPr/>
          </a:p>
        </p:txBody>
      </p:sp>
      <p:sp>
        <p:nvSpPr>
          <p:cNvPr id="28" name="PlaceHolder 3"/>
          <p:cNvSpPr>
            <a:spLocks noGrp="1"/>
          </p:cNvSpPr>
          <p:nvPr>
            <p:ph type="body"/>
          </p:nvPr>
        </p:nvSpPr>
        <p:spPr>
          <a:xfrm>
            <a:off x="838080" y="4098240"/>
            <a:ext cx="10516320" cy="20750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6320" cy="1325520"/>
          </a:xfrm>
          <a:prstGeom prst="rect">
            <a:avLst/>
          </a:prstGeom>
        </p:spPr>
        <p:txBody>
          <a:bodyPr lIns="0" rIns="0" tIns="0" bIns="0" anchor="ctr"/>
          <a:p>
            <a:endParaRPr/>
          </a:p>
        </p:txBody>
      </p:sp>
      <p:sp>
        <p:nvSpPr>
          <p:cNvPr id="30" name="PlaceHolder 2"/>
          <p:cNvSpPr>
            <a:spLocks noGrp="1"/>
          </p:cNvSpPr>
          <p:nvPr>
            <p:ph type="body"/>
          </p:nvPr>
        </p:nvSpPr>
        <p:spPr>
          <a:xfrm>
            <a:off x="838080" y="1825560"/>
            <a:ext cx="5131800" cy="2075040"/>
          </a:xfrm>
          <a:prstGeom prst="rect">
            <a:avLst/>
          </a:prstGeom>
        </p:spPr>
        <p:txBody>
          <a:bodyPr lIns="0" rIns="0" tIns="0" bIns="0"/>
          <a:p>
            <a:endParaRPr/>
          </a:p>
        </p:txBody>
      </p:sp>
      <p:sp>
        <p:nvSpPr>
          <p:cNvPr id="31" name="PlaceHolder 3"/>
          <p:cNvSpPr>
            <a:spLocks noGrp="1"/>
          </p:cNvSpPr>
          <p:nvPr>
            <p:ph type="body"/>
          </p:nvPr>
        </p:nvSpPr>
        <p:spPr>
          <a:xfrm>
            <a:off x="6226920" y="1825560"/>
            <a:ext cx="5131800" cy="2075040"/>
          </a:xfrm>
          <a:prstGeom prst="rect">
            <a:avLst/>
          </a:prstGeom>
        </p:spPr>
        <p:txBody>
          <a:bodyPr lIns="0" rIns="0" tIns="0" bIns="0"/>
          <a:p>
            <a:endParaRPr/>
          </a:p>
        </p:txBody>
      </p:sp>
      <p:sp>
        <p:nvSpPr>
          <p:cNvPr id="32" name="PlaceHolder 4"/>
          <p:cNvSpPr>
            <a:spLocks noGrp="1"/>
          </p:cNvSpPr>
          <p:nvPr>
            <p:ph type="body"/>
          </p:nvPr>
        </p:nvSpPr>
        <p:spPr>
          <a:xfrm>
            <a:off x="6226920" y="4098240"/>
            <a:ext cx="5131800" cy="2075040"/>
          </a:xfrm>
          <a:prstGeom prst="rect">
            <a:avLst/>
          </a:prstGeom>
        </p:spPr>
        <p:txBody>
          <a:bodyPr lIns="0" rIns="0" tIns="0" bIns="0"/>
          <a:p>
            <a:endParaRPr/>
          </a:p>
        </p:txBody>
      </p:sp>
      <p:sp>
        <p:nvSpPr>
          <p:cNvPr id="33" name="PlaceHolder 5"/>
          <p:cNvSpPr>
            <a:spLocks noGrp="1"/>
          </p:cNvSpPr>
          <p:nvPr>
            <p:ph type="body"/>
          </p:nvPr>
        </p:nvSpPr>
        <p:spPr>
          <a:xfrm>
            <a:off x="838080" y="4098240"/>
            <a:ext cx="5131800" cy="20750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6320" cy="1325520"/>
          </a:xfrm>
          <a:prstGeom prst="rect">
            <a:avLst/>
          </a:prstGeom>
        </p:spPr>
        <p:txBody>
          <a:bodyPr lIns="0" rIns="0" tIns="0" bIns="0" anchor="ctr"/>
          <a:p>
            <a:endParaRPr/>
          </a:p>
        </p:txBody>
      </p:sp>
      <p:sp>
        <p:nvSpPr>
          <p:cNvPr id="35" name="PlaceHolder 2"/>
          <p:cNvSpPr>
            <a:spLocks noGrp="1"/>
          </p:cNvSpPr>
          <p:nvPr>
            <p:ph type="body"/>
          </p:nvPr>
        </p:nvSpPr>
        <p:spPr>
          <a:xfrm>
            <a:off x="838080" y="1825560"/>
            <a:ext cx="10516320" cy="4350960"/>
          </a:xfrm>
          <a:prstGeom prst="rect">
            <a:avLst/>
          </a:prstGeom>
        </p:spPr>
        <p:txBody>
          <a:bodyPr lIns="0" rIns="0" tIns="0" bIns="0"/>
          <a:p>
            <a:endParaRPr/>
          </a:p>
        </p:txBody>
      </p:sp>
      <p:sp>
        <p:nvSpPr>
          <p:cNvPr id="36" name="PlaceHolder 3"/>
          <p:cNvSpPr>
            <a:spLocks noGrp="1"/>
          </p:cNvSpPr>
          <p:nvPr>
            <p:ph type="body"/>
          </p:nvPr>
        </p:nvSpPr>
        <p:spPr>
          <a:xfrm>
            <a:off x="838080" y="1825560"/>
            <a:ext cx="10516320" cy="4350960"/>
          </a:xfrm>
          <a:prstGeom prst="rect">
            <a:avLst/>
          </a:prstGeom>
        </p:spPr>
        <p:txBody>
          <a:bodyPr lIns="0" rIns="0" tIns="0" bIns="0"/>
          <a:p>
            <a:endParaRPr/>
          </a:p>
        </p:txBody>
      </p:sp>
      <p:pic>
        <p:nvPicPr>
          <p:cNvPr id="37" name="" descr=""/>
          <p:cNvPicPr/>
          <p:nvPr/>
        </p:nvPicPr>
        <p:blipFill>
          <a:blip r:embed="rId2"/>
          <a:stretch>
            <a:fillRect/>
          </a:stretch>
        </p:blipFill>
        <p:spPr>
          <a:xfrm>
            <a:off x="3369600" y="1825560"/>
            <a:ext cx="5452920" cy="4350960"/>
          </a:xfrm>
          <a:prstGeom prst="rect">
            <a:avLst/>
          </a:prstGeom>
          <a:ln>
            <a:noFill/>
          </a:ln>
        </p:spPr>
      </p:pic>
      <p:pic>
        <p:nvPicPr>
          <p:cNvPr id="38" name="" descr=""/>
          <p:cNvPicPr/>
          <p:nvPr/>
        </p:nvPicPr>
        <p:blipFill>
          <a:blip r:embed="rId3"/>
          <a:stretch>
            <a:fillRect/>
          </a:stretch>
        </p:blipFill>
        <p:spPr>
          <a:xfrm>
            <a:off x="3369600" y="1825560"/>
            <a:ext cx="5452920" cy="4350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6320" cy="1325520"/>
          </a:xfrm>
          <a:prstGeom prst="rect">
            <a:avLst/>
          </a:prstGeom>
        </p:spPr>
        <p:txBody>
          <a:bodyPr lIns="0" rIns="0" tIns="0" bIns="0" anchor="ctr"/>
          <a:p>
            <a:endParaRPr/>
          </a:p>
        </p:txBody>
      </p:sp>
      <p:sp>
        <p:nvSpPr>
          <p:cNvPr id="45" name="PlaceHolder 2"/>
          <p:cNvSpPr>
            <a:spLocks noGrp="1"/>
          </p:cNvSpPr>
          <p:nvPr>
            <p:ph type="subTitle"/>
          </p:nvPr>
        </p:nvSpPr>
        <p:spPr>
          <a:xfrm>
            <a:off x="838080" y="1825560"/>
            <a:ext cx="10516320" cy="43513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6320" cy="1325520"/>
          </a:xfrm>
          <a:prstGeom prst="rect">
            <a:avLst/>
          </a:prstGeom>
        </p:spPr>
        <p:txBody>
          <a:bodyPr lIns="0" rIns="0" tIns="0" bIns="0" anchor="ctr"/>
          <a:p>
            <a:endParaRPr/>
          </a:p>
        </p:txBody>
      </p:sp>
      <p:sp>
        <p:nvSpPr>
          <p:cNvPr id="47" name="PlaceHolder 2"/>
          <p:cNvSpPr>
            <a:spLocks noGrp="1"/>
          </p:cNvSpPr>
          <p:nvPr>
            <p:ph type="body"/>
          </p:nvPr>
        </p:nvSpPr>
        <p:spPr>
          <a:xfrm>
            <a:off x="838080" y="1825560"/>
            <a:ext cx="10516320" cy="43509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6320" cy="1325520"/>
          </a:xfrm>
          <a:prstGeom prst="rect">
            <a:avLst/>
          </a:prstGeom>
        </p:spPr>
        <p:txBody>
          <a:bodyPr lIns="0" rIns="0" tIns="0" bIns="0" anchor="ctr"/>
          <a:p>
            <a:endParaRPr/>
          </a:p>
        </p:txBody>
      </p:sp>
      <p:sp>
        <p:nvSpPr>
          <p:cNvPr id="49" name="PlaceHolder 2"/>
          <p:cNvSpPr>
            <a:spLocks noGrp="1"/>
          </p:cNvSpPr>
          <p:nvPr>
            <p:ph type="body"/>
          </p:nvPr>
        </p:nvSpPr>
        <p:spPr>
          <a:xfrm>
            <a:off x="838080" y="1825560"/>
            <a:ext cx="5131800" cy="4350960"/>
          </a:xfrm>
          <a:prstGeom prst="rect">
            <a:avLst/>
          </a:prstGeom>
        </p:spPr>
        <p:txBody>
          <a:bodyPr lIns="0" rIns="0" tIns="0" bIns="0"/>
          <a:p>
            <a:endParaRPr/>
          </a:p>
        </p:txBody>
      </p:sp>
      <p:sp>
        <p:nvSpPr>
          <p:cNvPr id="50" name="PlaceHolder 3"/>
          <p:cNvSpPr>
            <a:spLocks noGrp="1"/>
          </p:cNvSpPr>
          <p:nvPr>
            <p:ph type="body"/>
          </p:nvPr>
        </p:nvSpPr>
        <p:spPr>
          <a:xfrm>
            <a:off x="6226920" y="1825560"/>
            <a:ext cx="5131800" cy="43509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6320" cy="132552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6320" cy="614448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6320" cy="1325520"/>
          </a:xfrm>
          <a:prstGeom prst="rect">
            <a:avLst/>
          </a:prstGeom>
        </p:spPr>
        <p:txBody>
          <a:bodyPr lIns="0" rIns="0" tIns="0" bIns="0" anchor="ctr"/>
          <a:p>
            <a:endParaRPr/>
          </a:p>
        </p:txBody>
      </p:sp>
      <p:sp>
        <p:nvSpPr>
          <p:cNvPr id="54" name="PlaceHolder 2"/>
          <p:cNvSpPr>
            <a:spLocks noGrp="1"/>
          </p:cNvSpPr>
          <p:nvPr>
            <p:ph type="body"/>
          </p:nvPr>
        </p:nvSpPr>
        <p:spPr>
          <a:xfrm>
            <a:off x="838080" y="1825560"/>
            <a:ext cx="5131800" cy="2075040"/>
          </a:xfrm>
          <a:prstGeom prst="rect">
            <a:avLst/>
          </a:prstGeom>
        </p:spPr>
        <p:txBody>
          <a:bodyPr lIns="0" rIns="0" tIns="0" bIns="0"/>
          <a:p>
            <a:endParaRPr/>
          </a:p>
        </p:txBody>
      </p:sp>
      <p:sp>
        <p:nvSpPr>
          <p:cNvPr id="55" name="PlaceHolder 3"/>
          <p:cNvSpPr>
            <a:spLocks noGrp="1"/>
          </p:cNvSpPr>
          <p:nvPr>
            <p:ph type="body"/>
          </p:nvPr>
        </p:nvSpPr>
        <p:spPr>
          <a:xfrm>
            <a:off x="838080" y="4098240"/>
            <a:ext cx="5131800" cy="2075040"/>
          </a:xfrm>
          <a:prstGeom prst="rect">
            <a:avLst/>
          </a:prstGeom>
        </p:spPr>
        <p:txBody>
          <a:bodyPr lIns="0" rIns="0" tIns="0" bIns="0"/>
          <a:p>
            <a:endParaRPr/>
          </a:p>
        </p:txBody>
      </p:sp>
      <p:sp>
        <p:nvSpPr>
          <p:cNvPr id="56" name="PlaceHolder 4"/>
          <p:cNvSpPr>
            <a:spLocks noGrp="1"/>
          </p:cNvSpPr>
          <p:nvPr>
            <p:ph type="body"/>
          </p:nvPr>
        </p:nvSpPr>
        <p:spPr>
          <a:xfrm>
            <a:off x="6226920" y="1825560"/>
            <a:ext cx="5131800" cy="43509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6320" cy="1325520"/>
          </a:xfrm>
          <a:prstGeom prst="rect">
            <a:avLst/>
          </a:prstGeom>
        </p:spPr>
        <p:txBody>
          <a:bodyPr lIns="0" rIns="0" tIns="0" bIns="0" anchor="ctr"/>
          <a:p>
            <a:endParaRPr/>
          </a:p>
        </p:txBody>
      </p:sp>
      <p:sp>
        <p:nvSpPr>
          <p:cNvPr id="6" name="PlaceHolder 2"/>
          <p:cNvSpPr>
            <a:spLocks noGrp="1"/>
          </p:cNvSpPr>
          <p:nvPr>
            <p:ph type="subTitle"/>
          </p:nvPr>
        </p:nvSpPr>
        <p:spPr>
          <a:xfrm>
            <a:off x="838080" y="1825560"/>
            <a:ext cx="10516320" cy="43513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6320" cy="1325520"/>
          </a:xfrm>
          <a:prstGeom prst="rect">
            <a:avLst/>
          </a:prstGeom>
        </p:spPr>
        <p:txBody>
          <a:bodyPr lIns="0" rIns="0" tIns="0" bIns="0" anchor="ctr"/>
          <a:p>
            <a:endParaRPr/>
          </a:p>
        </p:txBody>
      </p:sp>
      <p:sp>
        <p:nvSpPr>
          <p:cNvPr id="58" name="PlaceHolder 2"/>
          <p:cNvSpPr>
            <a:spLocks noGrp="1"/>
          </p:cNvSpPr>
          <p:nvPr>
            <p:ph type="body"/>
          </p:nvPr>
        </p:nvSpPr>
        <p:spPr>
          <a:xfrm>
            <a:off x="838080" y="1825560"/>
            <a:ext cx="5131800" cy="4350960"/>
          </a:xfrm>
          <a:prstGeom prst="rect">
            <a:avLst/>
          </a:prstGeom>
        </p:spPr>
        <p:txBody>
          <a:bodyPr lIns="0" rIns="0" tIns="0" bIns="0"/>
          <a:p>
            <a:endParaRPr/>
          </a:p>
        </p:txBody>
      </p:sp>
      <p:sp>
        <p:nvSpPr>
          <p:cNvPr id="59" name="PlaceHolder 3"/>
          <p:cNvSpPr>
            <a:spLocks noGrp="1"/>
          </p:cNvSpPr>
          <p:nvPr>
            <p:ph type="body"/>
          </p:nvPr>
        </p:nvSpPr>
        <p:spPr>
          <a:xfrm>
            <a:off x="6226920" y="1825560"/>
            <a:ext cx="5131800" cy="2075040"/>
          </a:xfrm>
          <a:prstGeom prst="rect">
            <a:avLst/>
          </a:prstGeom>
        </p:spPr>
        <p:txBody>
          <a:bodyPr lIns="0" rIns="0" tIns="0" bIns="0"/>
          <a:p>
            <a:endParaRPr/>
          </a:p>
        </p:txBody>
      </p:sp>
      <p:sp>
        <p:nvSpPr>
          <p:cNvPr id="60" name="PlaceHolder 4"/>
          <p:cNvSpPr>
            <a:spLocks noGrp="1"/>
          </p:cNvSpPr>
          <p:nvPr>
            <p:ph type="body"/>
          </p:nvPr>
        </p:nvSpPr>
        <p:spPr>
          <a:xfrm>
            <a:off x="6226920" y="4098240"/>
            <a:ext cx="5131800" cy="20750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6320" cy="1325520"/>
          </a:xfrm>
          <a:prstGeom prst="rect">
            <a:avLst/>
          </a:prstGeom>
        </p:spPr>
        <p:txBody>
          <a:bodyPr lIns="0" rIns="0" tIns="0" bIns="0" anchor="ctr"/>
          <a:p>
            <a:endParaRPr/>
          </a:p>
        </p:txBody>
      </p:sp>
      <p:sp>
        <p:nvSpPr>
          <p:cNvPr id="62" name="PlaceHolder 2"/>
          <p:cNvSpPr>
            <a:spLocks noGrp="1"/>
          </p:cNvSpPr>
          <p:nvPr>
            <p:ph type="body"/>
          </p:nvPr>
        </p:nvSpPr>
        <p:spPr>
          <a:xfrm>
            <a:off x="838080" y="1825560"/>
            <a:ext cx="5131800" cy="2075040"/>
          </a:xfrm>
          <a:prstGeom prst="rect">
            <a:avLst/>
          </a:prstGeom>
        </p:spPr>
        <p:txBody>
          <a:bodyPr lIns="0" rIns="0" tIns="0" bIns="0"/>
          <a:p>
            <a:endParaRPr/>
          </a:p>
        </p:txBody>
      </p:sp>
      <p:sp>
        <p:nvSpPr>
          <p:cNvPr id="63" name="PlaceHolder 3"/>
          <p:cNvSpPr>
            <a:spLocks noGrp="1"/>
          </p:cNvSpPr>
          <p:nvPr>
            <p:ph type="body"/>
          </p:nvPr>
        </p:nvSpPr>
        <p:spPr>
          <a:xfrm>
            <a:off x="6226920" y="1825560"/>
            <a:ext cx="5131800" cy="2075040"/>
          </a:xfrm>
          <a:prstGeom prst="rect">
            <a:avLst/>
          </a:prstGeom>
        </p:spPr>
        <p:txBody>
          <a:bodyPr lIns="0" rIns="0" tIns="0" bIns="0"/>
          <a:p>
            <a:endParaRPr/>
          </a:p>
        </p:txBody>
      </p:sp>
      <p:sp>
        <p:nvSpPr>
          <p:cNvPr id="64" name="PlaceHolder 4"/>
          <p:cNvSpPr>
            <a:spLocks noGrp="1"/>
          </p:cNvSpPr>
          <p:nvPr>
            <p:ph type="body"/>
          </p:nvPr>
        </p:nvSpPr>
        <p:spPr>
          <a:xfrm>
            <a:off x="838080" y="4098240"/>
            <a:ext cx="10516320" cy="20750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6320" cy="1325520"/>
          </a:xfrm>
          <a:prstGeom prst="rect">
            <a:avLst/>
          </a:prstGeom>
        </p:spPr>
        <p:txBody>
          <a:bodyPr lIns="0" rIns="0" tIns="0" bIns="0" anchor="ctr"/>
          <a:p>
            <a:endParaRPr/>
          </a:p>
        </p:txBody>
      </p:sp>
      <p:sp>
        <p:nvSpPr>
          <p:cNvPr id="66" name="PlaceHolder 2"/>
          <p:cNvSpPr>
            <a:spLocks noGrp="1"/>
          </p:cNvSpPr>
          <p:nvPr>
            <p:ph type="body"/>
          </p:nvPr>
        </p:nvSpPr>
        <p:spPr>
          <a:xfrm>
            <a:off x="838080" y="1825560"/>
            <a:ext cx="10516320" cy="2075040"/>
          </a:xfrm>
          <a:prstGeom prst="rect">
            <a:avLst/>
          </a:prstGeom>
        </p:spPr>
        <p:txBody>
          <a:bodyPr lIns="0" rIns="0" tIns="0" bIns="0"/>
          <a:p>
            <a:endParaRPr/>
          </a:p>
        </p:txBody>
      </p:sp>
      <p:sp>
        <p:nvSpPr>
          <p:cNvPr id="67" name="PlaceHolder 3"/>
          <p:cNvSpPr>
            <a:spLocks noGrp="1"/>
          </p:cNvSpPr>
          <p:nvPr>
            <p:ph type="body"/>
          </p:nvPr>
        </p:nvSpPr>
        <p:spPr>
          <a:xfrm>
            <a:off x="838080" y="4098240"/>
            <a:ext cx="10516320" cy="20750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6320" cy="1325520"/>
          </a:xfrm>
          <a:prstGeom prst="rect">
            <a:avLst/>
          </a:prstGeom>
        </p:spPr>
        <p:txBody>
          <a:bodyPr lIns="0" rIns="0" tIns="0" bIns="0" anchor="ctr"/>
          <a:p>
            <a:endParaRPr/>
          </a:p>
        </p:txBody>
      </p:sp>
      <p:sp>
        <p:nvSpPr>
          <p:cNvPr id="69" name="PlaceHolder 2"/>
          <p:cNvSpPr>
            <a:spLocks noGrp="1"/>
          </p:cNvSpPr>
          <p:nvPr>
            <p:ph type="body"/>
          </p:nvPr>
        </p:nvSpPr>
        <p:spPr>
          <a:xfrm>
            <a:off x="838080" y="1825560"/>
            <a:ext cx="5131800" cy="2075040"/>
          </a:xfrm>
          <a:prstGeom prst="rect">
            <a:avLst/>
          </a:prstGeom>
        </p:spPr>
        <p:txBody>
          <a:bodyPr lIns="0" rIns="0" tIns="0" bIns="0"/>
          <a:p>
            <a:endParaRPr/>
          </a:p>
        </p:txBody>
      </p:sp>
      <p:sp>
        <p:nvSpPr>
          <p:cNvPr id="70" name="PlaceHolder 3"/>
          <p:cNvSpPr>
            <a:spLocks noGrp="1"/>
          </p:cNvSpPr>
          <p:nvPr>
            <p:ph type="body"/>
          </p:nvPr>
        </p:nvSpPr>
        <p:spPr>
          <a:xfrm>
            <a:off x="6226920" y="1825560"/>
            <a:ext cx="5131800" cy="2075040"/>
          </a:xfrm>
          <a:prstGeom prst="rect">
            <a:avLst/>
          </a:prstGeom>
        </p:spPr>
        <p:txBody>
          <a:bodyPr lIns="0" rIns="0" tIns="0" bIns="0"/>
          <a:p>
            <a:endParaRPr/>
          </a:p>
        </p:txBody>
      </p:sp>
      <p:sp>
        <p:nvSpPr>
          <p:cNvPr id="71" name="PlaceHolder 4"/>
          <p:cNvSpPr>
            <a:spLocks noGrp="1"/>
          </p:cNvSpPr>
          <p:nvPr>
            <p:ph type="body"/>
          </p:nvPr>
        </p:nvSpPr>
        <p:spPr>
          <a:xfrm>
            <a:off x="6226920" y="4098240"/>
            <a:ext cx="5131800" cy="2075040"/>
          </a:xfrm>
          <a:prstGeom prst="rect">
            <a:avLst/>
          </a:prstGeom>
        </p:spPr>
        <p:txBody>
          <a:bodyPr lIns="0" rIns="0" tIns="0" bIns="0"/>
          <a:p>
            <a:endParaRPr/>
          </a:p>
        </p:txBody>
      </p:sp>
      <p:sp>
        <p:nvSpPr>
          <p:cNvPr id="72" name="PlaceHolder 5"/>
          <p:cNvSpPr>
            <a:spLocks noGrp="1"/>
          </p:cNvSpPr>
          <p:nvPr>
            <p:ph type="body"/>
          </p:nvPr>
        </p:nvSpPr>
        <p:spPr>
          <a:xfrm>
            <a:off x="838080" y="4098240"/>
            <a:ext cx="5131800" cy="20750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6320" cy="1325520"/>
          </a:xfrm>
          <a:prstGeom prst="rect">
            <a:avLst/>
          </a:prstGeom>
        </p:spPr>
        <p:txBody>
          <a:bodyPr lIns="0" rIns="0" tIns="0" bIns="0" anchor="ctr"/>
          <a:p>
            <a:endParaRPr/>
          </a:p>
        </p:txBody>
      </p:sp>
      <p:sp>
        <p:nvSpPr>
          <p:cNvPr id="74" name="PlaceHolder 2"/>
          <p:cNvSpPr>
            <a:spLocks noGrp="1"/>
          </p:cNvSpPr>
          <p:nvPr>
            <p:ph type="body"/>
          </p:nvPr>
        </p:nvSpPr>
        <p:spPr>
          <a:xfrm>
            <a:off x="838080" y="1825560"/>
            <a:ext cx="10516320" cy="4350960"/>
          </a:xfrm>
          <a:prstGeom prst="rect">
            <a:avLst/>
          </a:prstGeom>
        </p:spPr>
        <p:txBody>
          <a:bodyPr lIns="0" rIns="0" tIns="0" bIns="0"/>
          <a:p>
            <a:endParaRPr/>
          </a:p>
        </p:txBody>
      </p:sp>
      <p:sp>
        <p:nvSpPr>
          <p:cNvPr id="75" name="PlaceHolder 3"/>
          <p:cNvSpPr>
            <a:spLocks noGrp="1"/>
          </p:cNvSpPr>
          <p:nvPr>
            <p:ph type="body"/>
          </p:nvPr>
        </p:nvSpPr>
        <p:spPr>
          <a:xfrm>
            <a:off x="838080" y="1825560"/>
            <a:ext cx="10516320" cy="4350960"/>
          </a:xfrm>
          <a:prstGeom prst="rect">
            <a:avLst/>
          </a:prstGeom>
        </p:spPr>
        <p:txBody>
          <a:bodyPr lIns="0" rIns="0" tIns="0" bIns="0"/>
          <a:p>
            <a:endParaRPr/>
          </a:p>
        </p:txBody>
      </p:sp>
      <p:pic>
        <p:nvPicPr>
          <p:cNvPr id="76" name="" descr=""/>
          <p:cNvPicPr/>
          <p:nvPr/>
        </p:nvPicPr>
        <p:blipFill>
          <a:blip r:embed="rId2"/>
          <a:stretch>
            <a:fillRect/>
          </a:stretch>
        </p:blipFill>
        <p:spPr>
          <a:xfrm>
            <a:off x="3369600" y="1825560"/>
            <a:ext cx="5452920" cy="4350960"/>
          </a:xfrm>
          <a:prstGeom prst="rect">
            <a:avLst/>
          </a:prstGeom>
          <a:ln>
            <a:noFill/>
          </a:ln>
        </p:spPr>
      </p:pic>
      <p:pic>
        <p:nvPicPr>
          <p:cNvPr id="77" name="" descr=""/>
          <p:cNvPicPr/>
          <p:nvPr/>
        </p:nvPicPr>
        <p:blipFill>
          <a:blip r:embed="rId3"/>
          <a:stretch>
            <a:fillRect/>
          </a:stretch>
        </p:blipFill>
        <p:spPr>
          <a:xfrm>
            <a:off x="3369600" y="1825560"/>
            <a:ext cx="5452920" cy="4350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6320" cy="1325520"/>
          </a:xfrm>
          <a:prstGeom prst="rect">
            <a:avLst/>
          </a:prstGeom>
        </p:spPr>
        <p:txBody>
          <a:bodyPr lIns="0" rIns="0" tIns="0" bIns="0" anchor="ctr"/>
          <a:p>
            <a:endParaRPr/>
          </a:p>
        </p:txBody>
      </p:sp>
      <p:sp>
        <p:nvSpPr>
          <p:cNvPr id="8" name="PlaceHolder 2"/>
          <p:cNvSpPr>
            <a:spLocks noGrp="1"/>
          </p:cNvSpPr>
          <p:nvPr>
            <p:ph type="body"/>
          </p:nvPr>
        </p:nvSpPr>
        <p:spPr>
          <a:xfrm>
            <a:off x="838080" y="1825560"/>
            <a:ext cx="10516320" cy="43509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6320" cy="1325520"/>
          </a:xfrm>
          <a:prstGeom prst="rect">
            <a:avLst/>
          </a:prstGeom>
        </p:spPr>
        <p:txBody>
          <a:bodyPr lIns="0" rIns="0" tIns="0" bIns="0" anchor="ctr"/>
          <a:p>
            <a:endParaRPr/>
          </a:p>
        </p:txBody>
      </p:sp>
      <p:sp>
        <p:nvSpPr>
          <p:cNvPr id="10" name="PlaceHolder 2"/>
          <p:cNvSpPr>
            <a:spLocks noGrp="1"/>
          </p:cNvSpPr>
          <p:nvPr>
            <p:ph type="body"/>
          </p:nvPr>
        </p:nvSpPr>
        <p:spPr>
          <a:xfrm>
            <a:off x="838080" y="1825560"/>
            <a:ext cx="5131800" cy="4350960"/>
          </a:xfrm>
          <a:prstGeom prst="rect">
            <a:avLst/>
          </a:prstGeom>
        </p:spPr>
        <p:txBody>
          <a:bodyPr lIns="0" rIns="0" tIns="0" bIns="0"/>
          <a:p>
            <a:endParaRPr/>
          </a:p>
        </p:txBody>
      </p:sp>
      <p:sp>
        <p:nvSpPr>
          <p:cNvPr id="11" name="PlaceHolder 3"/>
          <p:cNvSpPr>
            <a:spLocks noGrp="1"/>
          </p:cNvSpPr>
          <p:nvPr>
            <p:ph type="body"/>
          </p:nvPr>
        </p:nvSpPr>
        <p:spPr>
          <a:xfrm>
            <a:off x="6226920" y="1825560"/>
            <a:ext cx="5131800" cy="43509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6320" cy="132552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6320" cy="614448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6320" cy="1325520"/>
          </a:xfrm>
          <a:prstGeom prst="rect">
            <a:avLst/>
          </a:prstGeom>
        </p:spPr>
        <p:txBody>
          <a:bodyPr lIns="0" rIns="0" tIns="0" bIns="0" anchor="ctr"/>
          <a:p>
            <a:endParaRPr/>
          </a:p>
        </p:txBody>
      </p:sp>
      <p:sp>
        <p:nvSpPr>
          <p:cNvPr id="15" name="PlaceHolder 2"/>
          <p:cNvSpPr>
            <a:spLocks noGrp="1"/>
          </p:cNvSpPr>
          <p:nvPr>
            <p:ph type="body"/>
          </p:nvPr>
        </p:nvSpPr>
        <p:spPr>
          <a:xfrm>
            <a:off x="838080" y="1825560"/>
            <a:ext cx="5131800" cy="2075040"/>
          </a:xfrm>
          <a:prstGeom prst="rect">
            <a:avLst/>
          </a:prstGeom>
        </p:spPr>
        <p:txBody>
          <a:bodyPr lIns="0" rIns="0" tIns="0" bIns="0"/>
          <a:p>
            <a:endParaRPr/>
          </a:p>
        </p:txBody>
      </p:sp>
      <p:sp>
        <p:nvSpPr>
          <p:cNvPr id="16" name="PlaceHolder 3"/>
          <p:cNvSpPr>
            <a:spLocks noGrp="1"/>
          </p:cNvSpPr>
          <p:nvPr>
            <p:ph type="body"/>
          </p:nvPr>
        </p:nvSpPr>
        <p:spPr>
          <a:xfrm>
            <a:off x="838080" y="4098240"/>
            <a:ext cx="5131800" cy="2075040"/>
          </a:xfrm>
          <a:prstGeom prst="rect">
            <a:avLst/>
          </a:prstGeom>
        </p:spPr>
        <p:txBody>
          <a:bodyPr lIns="0" rIns="0" tIns="0" bIns="0"/>
          <a:p>
            <a:endParaRPr/>
          </a:p>
        </p:txBody>
      </p:sp>
      <p:sp>
        <p:nvSpPr>
          <p:cNvPr id="17" name="PlaceHolder 4"/>
          <p:cNvSpPr>
            <a:spLocks noGrp="1"/>
          </p:cNvSpPr>
          <p:nvPr>
            <p:ph type="body"/>
          </p:nvPr>
        </p:nvSpPr>
        <p:spPr>
          <a:xfrm>
            <a:off x="6226920" y="1825560"/>
            <a:ext cx="5131800" cy="43509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6320" cy="1325520"/>
          </a:xfrm>
          <a:prstGeom prst="rect">
            <a:avLst/>
          </a:prstGeom>
        </p:spPr>
        <p:txBody>
          <a:bodyPr lIns="0" rIns="0" tIns="0" bIns="0" anchor="ctr"/>
          <a:p>
            <a:endParaRPr/>
          </a:p>
        </p:txBody>
      </p:sp>
      <p:sp>
        <p:nvSpPr>
          <p:cNvPr id="19" name="PlaceHolder 2"/>
          <p:cNvSpPr>
            <a:spLocks noGrp="1"/>
          </p:cNvSpPr>
          <p:nvPr>
            <p:ph type="body"/>
          </p:nvPr>
        </p:nvSpPr>
        <p:spPr>
          <a:xfrm>
            <a:off x="838080" y="1825560"/>
            <a:ext cx="5131800" cy="4350960"/>
          </a:xfrm>
          <a:prstGeom prst="rect">
            <a:avLst/>
          </a:prstGeom>
        </p:spPr>
        <p:txBody>
          <a:bodyPr lIns="0" rIns="0" tIns="0" bIns="0"/>
          <a:p>
            <a:endParaRPr/>
          </a:p>
        </p:txBody>
      </p:sp>
      <p:sp>
        <p:nvSpPr>
          <p:cNvPr id="20" name="PlaceHolder 3"/>
          <p:cNvSpPr>
            <a:spLocks noGrp="1"/>
          </p:cNvSpPr>
          <p:nvPr>
            <p:ph type="body"/>
          </p:nvPr>
        </p:nvSpPr>
        <p:spPr>
          <a:xfrm>
            <a:off x="6226920" y="1825560"/>
            <a:ext cx="5131800" cy="2075040"/>
          </a:xfrm>
          <a:prstGeom prst="rect">
            <a:avLst/>
          </a:prstGeom>
        </p:spPr>
        <p:txBody>
          <a:bodyPr lIns="0" rIns="0" tIns="0" bIns="0"/>
          <a:p>
            <a:endParaRPr/>
          </a:p>
        </p:txBody>
      </p:sp>
      <p:sp>
        <p:nvSpPr>
          <p:cNvPr id="21" name="PlaceHolder 4"/>
          <p:cNvSpPr>
            <a:spLocks noGrp="1"/>
          </p:cNvSpPr>
          <p:nvPr>
            <p:ph type="body"/>
          </p:nvPr>
        </p:nvSpPr>
        <p:spPr>
          <a:xfrm>
            <a:off x="6226920" y="4098240"/>
            <a:ext cx="5131800" cy="20750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6320" cy="1325520"/>
          </a:xfrm>
          <a:prstGeom prst="rect">
            <a:avLst/>
          </a:prstGeom>
        </p:spPr>
        <p:txBody>
          <a:bodyPr lIns="0" rIns="0" tIns="0" bIns="0" anchor="ctr"/>
          <a:p>
            <a:endParaRPr/>
          </a:p>
        </p:txBody>
      </p:sp>
      <p:sp>
        <p:nvSpPr>
          <p:cNvPr id="23" name="PlaceHolder 2"/>
          <p:cNvSpPr>
            <a:spLocks noGrp="1"/>
          </p:cNvSpPr>
          <p:nvPr>
            <p:ph type="body"/>
          </p:nvPr>
        </p:nvSpPr>
        <p:spPr>
          <a:xfrm>
            <a:off x="838080" y="1825560"/>
            <a:ext cx="5131800" cy="2075040"/>
          </a:xfrm>
          <a:prstGeom prst="rect">
            <a:avLst/>
          </a:prstGeom>
        </p:spPr>
        <p:txBody>
          <a:bodyPr lIns="0" rIns="0" tIns="0" bIns="0"/>
          <a:p>
            <a:endParaRPr/>
          </a:p>
        </p:txBody>
      </p:sp>
      <p:sp>
        <p:nvSpPr>
          <p:cNvPr id="24" name="PlaceHolder 3"/>
          <p:cNvSpPr>
            <a:spLocks noGrp="1"/>
          </p:cNvSpPr>
          <p:nvPr>
            <p:ph type="body"/>
          </p:nvPr>
        </p:nvSpPr>
        <p:spPr>
          <a:xfrm>
            <a:off x="6226920" y="1825560"/>
            <a:ext cx="5131800" cy="2075040"/>
          </a:xfrm>
          <a:prstGeom prst="rect">
            <a:avLst/>
          </a:prstGeom>
        </p:spPr>
        <p:txBody>
          <a:bodyPr lIns="0" rIns="0" tIns="0" bIns="0"/>
          <a:p>
            <a:endParaRPr/>
          </a:p>
        </p:txBody>
      </p:sp>
      <p:sp>
        <p:nvSpPr>
          <p:cNvPr id="25" name="PlaceHolder 4"/>
          <p:cNvSpPr>
            <a:spLocks noGrp="1"/>
          </p:cNvSpPr>
          <p:nvPr>
            <p:ph type="body"/>
          </p:nvPr>
        </p:nvSpPr>
        <p:spPr>
          <a:xfrm>
            <a:off x="838080" y="4098240"/>
            <a:ext cx="10516320" cy="20750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dddddd"/>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4360" cy="2387160"/>
          </a:xfrm>
          <a:prstGeom prst="rect">
            <a:avLst/>
          </a:prstGeom>
        </p:spPr>
        <p:txBody>
          <a:bodyPr anchor="b"/>
          <a:p>
            <a:pPr algn="ctr">
              <a:lnSpc>
                <a:spcPct val="100000"/>
              </a:lnSpc>
            </a:pPr>
            <a:r>
              <a:rPr lang="fr-FR" sz="6000">
                <a:solidFill>
                  <a:srgbClr val="000000"/>
                </a:solidFill>
                <a:latin typeface="Calibri Light"/>
              </a:rPr>
              <a:t>Click to edit the title text formatModifiez le style du titre</a:t>
            </a:r>
            <a:endParaRPr/>
          </a:p>
        </p:txBody>
      </p:sp>
      <p:sp>
        <p:nvSpPr>
          <p:cNvPr id="1" name="PlaceHolder 2"/>
          <p:cNvSpPr>
            <a:spLocks noGrp="1"/>
          </p:cNvSpPr>
          <p:nvPr>
            <p:ph type="dt"/>
          </p:nvPr>
        </p:nvSpPr>
        <p:spPr>
          <a:xfrm>
            <a:off x="838080" y="6356520"/>
            <a:ext cx="2743200" cy="364680"/>
          </a:xfrm>
          <a:prstGeom prst="rect">
            <a:avLst/>
          </a:prstGeom>
        </p:spPr>
        <p:txBody>
          <a:bodyPr anchor="ctr"/>
          <a:p>
            <a:pPr>
              <a:lnSpc>
                <a:spcPct val="100000"/>
              </a:lnSpc>
            </a:pPr>
            <a:r>
              <a:rPr lang="fr-FR" sz="1200">
                <a:solidFill>
                  <a:srgbClr val="8b8b8b"/>
                </a:solidFill>
                <a:latin typeface="Calibri"/>
              </a:rPr>
              <a:t>22/11/2016</a:t>
            </a:r>
            <a:endParaRPr/>
          </a:p>
        </p:txBody>
      </p:sp>
      <p:sp>
        <p:nvSpPr>
          <p:cNvPr id="2" name="PlaceHolder 3"/>
          <p:cNvSpPr>
            <a:spLocks noGrp="1"/>
          </p:cNvSpPr>
          <p:nvPr>
            <p:ph type="ftr"/>
          </p:nvPr>
        </p:nvSpPr>
        <p:spPr>
          <a:xfrm>
            <a:off x="4038480" y="6356520"/>
            <a:ext cx="4114800" cy="364680"/>
          </a:xfrm>
          <a:prstGeom prst="rect">
            <a:avLst/>
          </a:prstGeom>
        </p:spPr>
        <p:txBody>
          <a:bodyPr anchor="ctr"/>
          <a:p>
            <a:endParaRPr/>
          </a:p>
        </p:txBody>
      </p:sp>
      <p:sp>
        <p:nvSpPr>
          <p:cNvPr id="3" name="PlaceHolder 4"/>
          <p:cNvSpPr>
            <a:spLocks noGrp="1"/>
          </p:cNvSpPr>
          <p:nvPr>
            <p:ph type="sldNum"/>
          </p:nvPr>
        </p:nvSpPr>
        <p:spPr>
          <a:xfrm>
            <a:off x="8611200" y="6356520"/>
            <a:ext cx="2743200" cy="364680"/>
          </a:xfrm>
          <a:prstGeom prst="rect">
            <a:avLst/>
          </a:prstGeom>
        </p:spPr>
        <p:txBody>
          <a:bodyPr anchor="ctr"/>
          <a:p>
            <a:pPr algn="r">
              <a:lnSpc>
                <a:spcPct val="100000"/>
              </a:lnSpc>
            </a:pPr>
            <a:fld id="{85081F2A-FC00-4119-8378-675E69FDD854}" type="slidenum">
              <a:rPr lang="fr-FR" sz="1200">
                <a:solidFill>
                  <a:srgbClr val="8b8b8b"/>
                </a:solidFill>
                <a:latin typeface="Calibri"/>
              </a:rPr>
              <a:t>&lt;number&gt;</a:t>
            </a:fld>
            <a:endParaRPr/>
          </a:p>
        </p:txBody>
      </p:sp>
      <p:sp>
        <p:nvSpPr>
          <p:cNvPr id="4" name="PlaceHolder 5"/>
          <p:cNvSpPr>
            <a:spLocks noGrp="1"/>
          </p:cNvSpPr>
          <p:nvPr>
            <p:ph type="body"/>
          </p:nvPr>
        </p:nvSpPr>
        <p:spPr>
          <a:xfrm>
            <a:off x="609480" y="1604520"/>
            <a:ext cx="10973520" cy="3977280"/>
          </a:xfrm>
          <a:prstGeom prst="rect">
            <a:avLst/>
          </a:prstGeom>
        </p:spPr>
        <p:txBody>
          <a:bodyPr lIns="0" rIns="0" tIns="0" bIns="0"/>
          <a:p>
            <a:pPr>
              <a:buSzPct val="45000"/>
              <a:buFont typeface="StarSymbol"/>
              <a:buChar char=""/>
            </a:pPr>
            <a:r>
              <a:rPr lang="fr-FR" sz="2800">
                <a:latin typeface="Calibri"/>
              </a:rPr>
              <a:t>Click to edit the outline text format</a:t>
            </a:r>
            <a:endParaRPr/>
          </a:p>
          <a:p>
            <a:pPr lvl="1">
              <a:buSzPct val="75000"/>
              <a:buFont typeface="StarSymbol"/>
              <a:buChar char=""/>
            </a:pPr>
            <a:r>
              <a:rPr lang="fr-FR" sz="2000">
                <a:latin typeface="Calibri"/>
              </a:rPr>
              <a:t>Second Outline Level</a:t>
            </a:r>
            <a:endParaRPr/>
          </a:p>
          <a:p>
            <a:pPr lvl="2">
              <a:buSzPct val="45000"/>
              <a:buFont typeface="StarSymbol"/>
              <a:buChar char=""/>
            </a:pPr>
            <a:r>
              <a:rPr lang="fr-FR">
                <a:latin typeface="Calibri"/>
              </a:rPr>
              <a:t>Third Outline Level</a:t>
            </a:r>
            <a:endParaRPr/>
          </a:p>
          <a:p>
            <a:pPr lvl="3">
              <a:buSzPct val="75000"/>
              <a:buFont typeface="StarSymbol"/>
              <a:buChar char=""/>
            </a:pPr>
            <a:r>
              <a:rPr lang="fr-FR">
                <a:latin typeface="Calibri"/>
              </a:rPr>
              <a:t>Fourth Outline Level</a:t>
            </a:r>
            <a:endParaRPr/>
          </a:p>
          <a:p>
            <a:pPr lvl="4">
              <a:buSzPct val="45000"/>
              <a:buFont typeface="StarSymbol"/>
              <a:buChar char=""/>
            </a:pPr>
            <a:r>
              <a:rPr lang="fr-FR" sz="2000">
                <a:latin typeface="Calibri"/>
              </a:rPr>
              <a:t>Fifth Outline Level</a:t>
            </a:r>
            <a:endParaRPr/>
          </a:p>
          <a:p>
            <a:pPr lvl="5">
              <a:buSzPct val="45000"/>
              <a:buFont typeface="StarSymbol"/>
              <a:buChar char=""/>
            </a:pPr>
            <a:r>
              <a:rPr lang="fr-FR" sz="2000">
                <a:latin typeface="Calibri"/>
              </a:rPr>
              <a:t>Sixth Outline Level</a:t>
            </a:r>
            <a:endParaRPr/>
          </a:p>
          <a:p>
            <a:pPr lvl="6">
              <a:buSzPct val="45000"/>
              <a:buFont typeface="StarSymbol"/>
              <a:buChar char=""/>
            </a:pPr>
            <a:r>
              <a:rPr lang="fr-FR"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dddddd"/>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6320" cy="1325160"/>
          </a:xfrm>
          <a:prstGeom prst="rect">
            <a:avLst/>
          </a:prstGeom>
        </p:spPr>
        <p:txBody>
          <a:bodyPr anchor="ctr"/>
          <a:p>
            <a:pPr>
              <a:lnSpc>
                <a:spcPct val="90000"/>
              </a:lnSpc>
            </a:pPr>
            <a:r>
              <a:rPr lang="fr-FR" sz="4400">
                <a:solidFill>
                  <a:srgbClr val="000000"/>
                </a:solidFill>
                <a:latin typeface="Calibri Light"/>
              </a:rPr>
              <a:t>Click to edit the title text formatModifiez le style du titre</a:t>
            </a:r>
            <a:endParaRPr/>
          </a:p>
        </p:txBody>
      </p:sp>
      <p:sp>
        <p:nvSpPr>
          <p:cNvPr id="40" name="PlaceHolder 2"/>
          <p:cNvSpPr>
            <a:spLocks noGrp="1"/>
          </p:cNvSpPr>
          <p:nvPr>
            <p:ph type="body"/>
          </p:nvPr>
        </p:nvSpPr>
        <p:spPr>
          <a:xfrm>
            <a:off x="838080" y="1825560"/>
            <a:ext cx="10516320" cy="4350960"/>
          </a:xfrm>
          <a:prstGeom prst="rect">
            <a:avLst/>
          </a:prstGeom>
        </p:spPr>
        <p:txBody>
          <a:bodyPr/>
          <a:p>
            <a:pPr>
              <a:buSzPct val="45000"/>
              <a:buFont typeface="StarSymbol"/>
              <a:buChar char=""/>
            </a:pPr>
            <a:r>
              <a:rPr lang="fr-FR" sz="2800">
                <a:solidFill>
                  <a:srgbClr val="000000"/>
                </a:solidFill>
                <a:latin typeface="Calibri"/>
              </a:rPr>
              <a:t>Click to edit the outline text format</a:t>
            </a:r>
            <a:endParaRPr/>
          </a:p>
          <a:p>
            <a:pPr lvl="1">
              <a:buSzPct val="75000"/>
              <a:buFont typeface="StarSymbol"/>
              <a:buChar char=""/>
            </a:pPr>
            <a:r>
              <a:rPr lang="fr-FR" sz="2800">
                <a:solidFill>
                  <a:srgbClr val="000000"/>
                </a:solidFill>
                <a:latin typeface="Calibri"/>
              </a:rPr>
              <a:t>Second Outline Level</a:t>
            </a:r>
            <a:endParaRPr/>
          </a:p>
          <a:p>
            <a:pPr lvl="2">
              <a:buSzPct val="45000"/>
              <a:buFont typeface="StarSymbol"/>
              <a:buChar char=""/>
            </a:pPr>
            <a:r>
              <a:rPr lang="fr-FR" sz="2800">
                <a:solidFill>
                  <a:srgbClr val="000000"/>
                </a:solidFill>
                <a:latin typeface="Calibri"/>
              </a:rPr>
              <a:t>Third Outline Level</a:t>
            </a:r>
            <a:endParaRPr/>
          </a:p>
          <a:p>
            <a:pPr lvl="3">
              <a:buSzPct val="75000"/>
              <a:buFont typeface="StarSymbol"/>
              <a:buChar char=""/>
            </a:pPr>
            <a:r>
              <a:rPr lang="fr-FR" sz="2800">
                <a:solidFill>
                  <a:srgbClr val="000000"/>
                </a:solidFill>
                <a:latin typeface="Calibri"/>
              </a:rPr>
              <a:t>Fourth Outline Level</a:t>
            </a:r>
            <a:endParaRPr/>
          </a:p>
          <a:p>
            <a:pPr lvl="4">
              <a:buSzPct val="45000"/>
              <a:buFont typeface="StarSymbol"/>
              <a:buChar char=""/>
            </a:pPr>
            <a:r>
              <a:rPr lang="fr-FR" sz="2800">
                <a:solidFill>
                  <a:srgbClr val="000000"/>
                </a:solidFill>
                <a:latin typeface="Calibri"/>
              </a:rPr>
              <a:t>Fifth Outline Level</a:t>
            </a:r>
            <a:endParaRPr/>
          </a:p>
          <a:p>
            <a:pPr lvl="5">
              <a:buSzPct val="45000"/>
              <a:buFont typeface="StarSymbol"/>
              <a:buChar char=""/>
            </a:pPr>
            <a:r>
              <a:rPr lang="fr-FR" sz="2800">
                <a:solidFill>
                  <a:srgbClr val="000000"/>
                </a:solidFill>
                <a:latin typeface="Calibri"/>
              </a:rPr>
              <a:t>Sixth Outline Level</a:t>
            </a:r>
            <a:endParaRPr/>
          </a:p>
          <a:p>
            <a:pPr>
              <a:lnSpc>
                <a:spcPct val="100000"/>
              </a:lnSpc>
              <a:buFont typeface="Arial"/>
              <a:buChar char="•"/>
            </a:pPr>
            <a:r>
              <a:rPr lang="fr-FR" sz="2800">
                <a:solidFill>
                  <a:srgbClr val="000000"/>
                </a:solidFill>
                <a:latin typeface="Calibri"/>
              </a:rPr>
              <a:t>Seventh Outline LevelModifiez les styles du texte du masque</a:t>
            </a:r>
            <a:endParaRPr/>
          </a:p>
          <a:p>
            <a:pPr lvl="1">
              <a:lnSpc>
                <a:spcPct val="100000"/>
              </a:lnSpc>
              <a:buFont typeface="Arial"/>
              <a:buChar char="•"/>
            </a:pPr>
            <a:r>
              <a:rPr lang="fr-FR" sz="2400">
                <a:solidFill>
                  <a:srgbClr val="000000"/>
                </a:solidFill>
                <a:latin typeface="Calibri"/>
              </a:rPr>
              <a:t>Deuxième niveau</a:t>
            </a:r>
            <a:endParaRPr/>
          </a:p>
          <a:p>
            <a:pPr lvl="2">
              <a:lnSpc>
                <a:spcPct val="100000"/>
              </a:lnSpc>
              <a:buFont typeface="Arial"/>
              <a:buChar char="•"/>
            </a:pPr>
            <a:r>
              <a:rPr lang="fr-FR" sz="2000">
                <a:solidFill>
                  <a:srgbClr val="000000"/>
                </a:solidFill>
                <a:latin typeface="Calibri"/>
              </a:rPr>
              <a:t>Troisième niveau</a:t>
            </a:r>
            <a:endParaRPr/>
          </a:p>
          <a:p>
            <a:pPr lvl="3">
              <a:lnSpc>
                <a:spcPct val="100000"/>
              </a:lnSpc>
              <a:buFont typeface="Arial"/>
              <a:buChar char="•"/>
            </a:pPr>
            <a:r>
              <a:rPr lang="fr-FR">
                <a:solidFill>
                  <a:srgbClr val="000000"/>
                </a:solidFill>
                <a:latin typeface="Calibri"/>
              </a:rPr>
              <a:t>Quatrième niveau</a:t>
            </a:r>
            <a:endParaRPr/>
          </a:p>
          <a:p>
            <a:pPr lvl="4">
              <a:lnSpc>
                <a:spcPct val="100000"/>
              </a:lnSpc>
              <a:buFont typeface="Arial"/>
              <a:buChar char="•"/>
            </a:pPr>
            <a:r>
              <a:rPr lang="fr-FR">
                <a:solidFill>
                  <a:srgbClr val="000000"/>
                </a:solidFill>
                <a:latin typeface="Calibri"/>
              </a:rPr>
              <a:t>Cinquième niveau</a:t>
            </a:r>
            <a:endParaRPr/>
          </a:p>
        </p:txBody>
      </p:sp>
      <p:sp>
        <p:nvSpPr>
          <p:cNvPr id="41" name="PlaceHolder 3"/>
          <p:cNvSpPr>
            <a:spLocks noGrp="1"/>
          </p:cNvSpPr>
          <p:nvPr>
            <p:ph type="dt"/>
          </p:nvPr>
        </p:nvSpPr>
        <p:spPr>
          <a:xfrm>
            <a:off x="838080" y="6356520"/>
            <a:ext cx="2743200" cy="364680"/>
          </a:xfrm>
          <a:prstGeom prst="rect">
            <a:avLst/>
          </a:prstGeom>
        </p:spPr>
        <p:txBody>
          <a:bodyPr anchor="ctr"/>
          <a:p>
            <a:pPr>
              <a:lnSpc>
                <a:spcPct val="100000"/>
              </a:lnSpc>
            </a:pPr>
            <a:r>
              <a:rPr lang="fr-FR" sz="1200">
                <a:solidFill>
                  <a:srgbClr val="8b8b8b"/>
                </a:solidFill>
                <a:latin typeface="Calibri"/>
              </a:rPr>
              <a:t>22/11/2016</a:t>
            </a:r>
            <a:endParaRPr/>
          </a:p>
        </p:txBody>
      </p:sp>
      <p:sp>
        <p:nvSpPr>
          <p:cNvPr id="42" name="PlaceHolder 4"/>
          <p:cNvSpPr>
            <a:spLocks noGrp="1"/>
          </p:cNvSpPr>
          <p:nvPr>
            <p:ph type="ftr"/>
          </p:nvPr>
        </p:nvSpPr>
        <p:spPr>
          <a:xfrm>
            <a:off x="4038480" y="6356520"/>
            <a:ext cx="4114800" cy="364680"/>
          </a:xfrm>
          <a:prstGeom prst="rect">
            <a:avLst/>
          </a:prstGeom>
        </p:spPr>
        <p:txBody>
          <a:bodyPr anchor="ctr"/>
          <a:p>
            <a:endParaRPr/>
          </a:p>
        </p:txBody>
      </p:sp>
      <p:sp>
        <p:nvSpPr>
          <p:cNvPr id="43" name="PlaceHolder 5"/>
          <p:cNvSpPr>
            <a:spLocks noGrp="1"/>
          </p:cNvSpPr>
          <p:nvPr>
            <p:ph type="sldNum"/>
          </p:nvPr>
        </p:nvSpPr>
        <p:spPr>
          <a:xfrm>
            <a:off x="8611200" y="6356520"/>
            <a:ext cx="2743200" cy="364680"/>
          </a:xfrm>
          <a:prstGeom prst="rect">
            <a:avLst/>
          </a:prstGeom>
        </p:spPr>
        <p:txBody>
          <a:bodyPr anchor="ctr"/>
          <a:p>
            <a:pPr algn="r">
              <a:lnSpc>
                <a:spcPct val="100000"/>
              </a:lnSpc>
            </a:pPr>
            <a:fld id="{34C032D8-78DA-481D-ABD6-B4994694910B}" type="slidenum">
              <a:rPr lang="fr-FR" sz="1200">
                <a:solidFill>
                  <a:srgbClr val="8b8b8b"/>
                </a:solidFill>
                <a:latin typeface="Calibri"/>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TextShape 1"/>
          <p:cNvSpPr txBox="1"/>
          <p:nvPr/>
        </p:nvSpPr>
        <p:spPr>
          <a:xfrm>
            <a:off x="1523880" y="1122480"/>
            <a:ext cx="9144360" cy="2387160"/>
          </a:xfrm>
          <a:prstGeom prst="rect">
            <a:avLst/>
          </a:prstGeom>
        </p:spPr>
        <p:txBody>
          <a:bodyPr anchor="b"/>
          <a:p>
            <a:pPr algn="ctr">
              <a:lnSpc>
                <a:spcPct val="100000"/>
              </a:lnSpc>
            </a:pPr>
            <a:r>
              <a:rPr lang="fr-FR" sz="6000">
                <a:solidFill>
                  <a:srgbClr val="000000"/>
                </a:solidFill>
                <a:latin typeface="Calibri Light"/>
              </a:rPr>
              <a:t>Pinto</a:t>
            </a:r>
            <a:endParaRPr/>
          </a:p>
        </p:txBody>
      </p:sp>
      <p:sp>
        <p:nvSpPr>
          <p:cNvPr id="79" name="TextShape 2"/>
          <p:cNvSpPr txBox="1"/>
          <p:nvPr/>
        </p:nvSpPr>
        <p:spPr>
          <a:xfrm>
            <a:off x="1523880" y="3602160"/>
            <a:ext cx="9144360" cy="1655280"/>
          </a:xfrm>
          <a:prstGeom prst="rect">
            <a:avLst/>
          </a:prstGeom>
        </p:spPr>
        <p:txBody>
          <a:bodyPr/>
          <a:p>
            <a:pPr algn="ctr">
              <a:lnSpc>
                <a:spcPct val="100000"/>
              </a:lnSpc>
            </a:pPr>
            <a:r>
              <a:rPr lang="fr-FR" sz="2400">
                <a:solidFill>
                  <a:srgbClr val="000000"/>
                </a:solidFill>
                <a:latin typeface="Calibri"/>
              </a:rPr>
              <a:t>Happy Hour</a:t>
            </a:r>
            <a:endParaRPr/>
          </a:p>
          <a:p>
            <a:pPr algn="ctr">
              <a:lnSpc>
                <a:spcPct val="100000"/>
              </a:lnSpc>
            </a:pPr>
            <a:endParaRPr/>
          </a:p>
        </p:txBody>
      </p:sp>
      <p:sp>
        <p:nvSpPr>
          <p:cNvPr id="80" name="CustomShape 3"/>
          <p:cNvSpPr/>
          <p:nvPr/>
        </p:nvSpPr>
        <p:spPr>
          <a:xfrm>
            <a:off x="0" y="0"/>
            <a:ext cx="12193200" cy="2304000"/>
          </a:xfrm>
          <a:prstGeom prst="rect">
            <a:avLst/>
          </a:prstGeom>
          <a:solidFill>
            <a:srgbClr val="ffdf44"/>
          </a:solidFill>
          <a:ln>
            <a:solidFill>
              <a:srgbClr val="ffdf44"/>
            </a:solidFill>
          </a:ln>
        </p:spPr>
      </p:sp>
      <p:pic>
        <p:nvPicPr>
          <p:cNvPr id="81" name="" descr=""/>
          <p:cNvPicPr/>
          <p:nvPr/>
        </p:nvPicPr>
        <p:blipFill>
          <a:blip r:embed="rId1"/>
          <a:stretch>
            <a:fillRect/>
          </a:stretch>
        </p:blipFill>
        <p:spPr>
          <a:xfrm rot="21584400">
            <a:off x="9795960" y="184320"/>
            <a:ext cx="2007360" cy="2007000"/>
          </a:xfrm>
          <a:prstGeom prst="rect">
            <a:avLst/>
          </a:prstGeom>
          <a:ln>
            <a:noFill/>
          </a:ln>
        </p:spPr>
      </p:pic>
      <p:pic>
        <p:nvPicPr>
          <p:cNvPr id="82" name="" descr=""/>
          <p:cNvPicPr/>
          <p:nvPr/>
        </p:nvPicPr>
        <p:blipFill>
          <a:blip r:embed="rId2"/>
          <a:stretch>
            <a:fillRect/>
          </a:stretch>
        </p:blipFill>
        <p:spPr>
          <a:xfrm>
            <a:off x="4968000" y="144000"/>
            <a:ext cx="2016360" cy="2016000"/>
          </a:xfrm>
          <a:prstGeom prst="rect">
            <a:avLst/>
          </a:prstGeom>
          <a:ln>
            <a:noFill/>
          </a:ln>
        </p:spPr>
      </p:pic>
      <p:sp>
        <p:nvSpPr>
          <p:cNvPr id="83" name="CustomShape 4"/>
          <p:cNvSpPr/>
          <p:nvPr/>
        </p:nvSpPr>
        <p:spPr>
          <a:xfrm>
            <a:off x="972000" y="468000"/>
            <a:ext cx="2376000" cy="1260000"/>
          </a:xfrm>
          <a:prstGeom prst="rect">
            <a:avLst/>
          </a:prstGeom>
          <a:solidFill>
            <a:srgbClr val="26a69a"/>
          </a:solidFill>
          <a:ln>
            <a:solidFill>
              <a:srgbClr val="26a69a"/>
            </a:solidFill>
          </a:ln>
        </p:spPr>
      </p:sp>
      <p:pic>
        <p:nvPicPr>
          <p:cNvPr id="84" name="" descr=""/>
          <p:cNvPicPr/>
          <p:nvPr/>
        </p:nvPicPr>
        <p:blipFill>
          <a:blip r:embed="rId3"/>
          <a:stretch>
            <a:fillRect/>
          </a:stretch>
        </p:blipFill>
        <p:spPr>
          <a:xfrm>
            <a:off x="1008000" y="-7560"/>
            <a:ext cx="2239560" cy="223956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CustomShape 1"/>
          <p:cNvSpPr/>
          <p:nvPr/>
        </p:nvSpPr>
        <p:spPr>
          <a:xfrm>
            <a:off x="0" y="0"/>
            <a:ext cx="12193200" cy="1440000"/>
          </a:xfrm>
          <a:prstGeom prst="rect">
            <a:avLst/>
          </a:prstGeom>
          <a:solidFill>
            <a:srgbClr val="26a69a"/>
          </a:solidFill>
          <a:ln>
            <a:solidFill>
              <a:srgbClr val="3465a4"/>
            </a:solidFill>
          </a:ln>
        </p:spPr>
      </p:sp>
      <p:sp>
        <p:nvSpPr>
          <p:cNvPr id="115" name="TextShape 2"/>
          <p:cNvSpPr txBox="1"/>
          <p:nvPr/>
        </p:nvSpPr>
        <p:spPr>
          <a:xfrm>
            <a:off x="864000" y="735480"/>
            <a:ext cx="10516320" cy="5240520"/>
          </a:xfrm>
          <a:prstGeom prst="rect">
            <a:avLst/>
          </a:prstGeom>
        </p:spPr>
        <p:txBody>
          <a:bodyPr/>
          <a:p>
            <a:pPr algn="ctr">
              <a:lnSpc>
                <a:spcPct val="100000"/>
              </a:lnSpc>
            </a:pPr>
            <a:r>
              <a:rPr lang="fr-FR" sz="3600">
                <a:solidFill>
                  <a:srgbClr val="000000"/>
                </a:solidFill>
                <a:latin typeface="Calibri"/>
              </a:rPr>
              <a:t>C – Formulaire de recherche de bières</a:t>
            </a:r>
            <a:endParaRPr/>
          </a:p>
          <a:p>
            <a:pPr>
              <a:lnSpc>
                <a:spcPct val="100000"/>
              </a:lnSpc>
            </a:pPr>
            <a:endParaRPr/>
          </a:p>
          <a:p>
            <a:pPr>
              <a:lnSpc>
                <a:spcPct val="90000"/>
              </a:lnSpc>
              <a:buFont typeface="Arial"/>
              <a:buChar char="•"/>
            </a:pPr>
            <a:r>
              <a:rPr lang="fr-FR" sz="2800">
                <a:solidFill>
                  <a:srgbClr val="000000"/>
                </a:solidFill>
                <a:latin typeface="Calibri"/>
              </a:rPr>
              <a:t>Le formulaire doit permettre à tout utilisateur de rechercher les bières par:</a:t>
            </a:r>
            <a:endParaRPr/>
          </a:p>
          <a:p>
            <a:pPr lvl="1">
              <a:lnSpc>
                <a:spcPct val="100000"/>
              </a:lnSpc>
              <a:buFont typeface="Arial"/>
              <a:buChar char="•"/>
            </a:pPr>
            <a:r>
              <a:rPr lang="fr-FR" sz="2400">
                <a:solidFill>
                  <a:srgbClr val="000000"/>
                </a:solidFill>
                <a:latin typeface="Calibri"/>
              </a:rPr>
              <a:t>Nom</a:t>
            </a:r>
            <a:endParaRPr/>
          </a:p>
          <a:p>
            <a:pPr lvl="1">
              <a:lnSpc>
                <a:spcPct val="100000"/>
              </a:lnSpc>
              <a:buFont typeface="Arial"/>
              <a:buChar char="•"/>
            </a:pPr>
            <a:r>
              <a:rPr lang="fr-FR" sz="2400">
                <a:solidFill>
                  <a:srgbClr val="000000"/>
                </a:solidFill>
                <a:latin typeface="Calibri"/>
              </a:rPr>
              <a:t>Degré d’alcool</a:t>
            </a:r>
            <a:endParaRPr/>
          </a:p>
          <a:p>
            <a:pPr lvl="1">
              <a:lnSpc>
                <a:spcPct val="100000"/>
              </a:lnSpc>
              <a:buFont typeface="Arial"/>
              <a:buChar char="•"/>
            </a:pPr>
            <a:r>
              <a:rPr lang="fr-FR" sz="2400">
                <a:solidFill>
                  <a:srgbClr val="000000"/>
                </a:solidFill>
                <a:latin typeface="Calibri"/>
              </a:rPr>
              <a:t>Type (blonde, brune, ambrée …)</a:t>
            </a:r>
            <a:endParaRPr/>
          </a:p>
          <a:p>
            <a:pPr lvl="1">
              <a:lnSpc>
                <a:spcPct val="100000"/>
              </a:lnSpc>
              <a:buFont typeface="Arial"/>
              <a:buChar char="•"/>
            </a:pPr>
            <a:r>
              <a:rPr lang="fr-FR" sz="2400">
                <a:solidFill>
                  <a:srgbClr val="000000"/>
                </a:solidFill>
                <a:latin typeface="Calibri"/>
              </a:rPr>
              <a:t>Pays d’origine</a:t>
            </a:r>
            <a:endParaRPr/>
          </a:p>
          <a:p>
            <a:pPr lvl="1">
              <a:lnSpc>
                <a:spcPct val="100000"/>
              </a:lnSpc>
              <a:buFont typeface="Arial"/>
              <a:buChar char="•"/>
            </a:pPr>
            <a:r>
              <a:rPr lang="fr-FR" sz="2400">
                <a:solidFill>
                  <a:srgbClr val="000000"/>
                </a:solidFill>
                <a:latin typeface="Calibri"/>
              </a:rPr>
              <a:t>Happy Hour</a:t>
            </a:r>
            <a:endParaRPr/>
          </a:p>
          <a:p>
            <a:pPr>
              <a:lnSpc>
                <a:spcPct val="90000"/>
              </a:lnSpc>
              <a:buFont typeface="Arial"/>
              <a:buChar char="•"/>
            </a:pPr>
            <a:r>
              <a:rPr lang="fr-FR" sz="2800">
                <a:solidFill>
                  <a:srgbClr val="000000"/>
                </a:solidFill>
                <a:latin typeface="Calibri"/>
              </a:rPr>
              <a:t>Les résultats sont organisés en trois niveaux:</a:t>
            </a:r>
            <a:endParaRPr/>
          </a:p>
          <a:p>
            <a:pPr lvl="1">
              <a:lnSpc>
                <a:spcPct val="100000"/>
              </a:lnSpc>
              <a:buFont typeface="Arial"/>
              <a:buChar char="•"/>
            </a:pPr>
            <a:r>
              <a:rPr lang="fr-FR" sz="2400">
                <a:solidFill>
                  <a:srgbClr val="000000"/>
                </a:solidFill>
                <a:latin typeface="Calibri"/>
              </a:rPr>
              <a:t>Niveau 1: Le nom de la bière, la photo, le type, le pays d’origine, le degré d’alcool, le prix minium pour cette bière, le nombre de bars proposants cette bière (en heure normale, et en happy hour selon la recherche), l’heure de la prochaine HH pour cette bière</a:t>
            </a:r>
            <a:endParaRPr/>
          </a:p>
          <a:p>
            <a:pPr lvl="1">
              <a:lnSpc>
                <a:spcPct val="100000"/>
              </a:lnSpc>
              <a:buFont typeface="Arial"/>
              <a:buChar char="•"/>
            </a:pPr>
            <a:r>
              <a:rPr lang="fr-FR" sz="2400">
                <a:solidFill>
                  <a:srgbClr val="000000"/>
                </a:solidFill>
                <a:latin typeface="Calibri"/>
              </a:rPr>
              <a:t>Niveau 2: La liste des bars proposants cette bière en HH selon la recherche, avec leur numéro de téléphone et leur adresse.</a:t>
            </a:r>
            <a:endParaRPr/>
          </a:p>
          <a:p>
            <a:pPr lvl="1">
              <a:lnSpc>
                <a:spcPct val="100000"/>
              </a:lnSpc>
              <a:buFont typeface="Arial"/>
              <a:buChar char="•"/>
            </a:pPr>
            <a:r>
              <a:rPr lang="fr-FR" sz="2400">
                <a:solidFill>
                  <a:srgbClr val="000000"/>
                </a:solidFill>
                <a:latin typeface="Calibri"/>
              </a:rPr>
              <a:t>Niveau 3: L’utilisateur accède au niveau 3 en cliquant sur l’un des boutons. Il peut ainsi accéder à la fiche de la bière complète, ou à la fiche du bar proposant la bière.</a:t>
            </a:r>
            <a:endParaRPr/>
          </a:p>
          <a:p>
            <a:pPr>
              <a:lnSpc>
                <a:spcPct val="100000"/>
              </a:lnSpc>
            </a:pP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0" y="0"/>
            <a:ext cx="12193200" cy="1728000"/>
          </a:xfrm>
          <a:prstGeom prst="rect">
            <a:avLst/>
          </a:prstGeom>
          <a:solidFill>
            <a:srgbClr val="26a69a"/>
          </a:solidFill>
          <a:ln>
            <a:solidFill>
              <a:srgbClr val="3465a4"/>
            </a:solidFill>
          </a:ln>
        </p:spPr>
      </p:sp>
      <p:sp>
        <p:nvSpPr>
          <p:cNvPr id="117" name="TextShape 2"/>
          <p:cNvSpPr txBox="1"/>
          <p:nvPr/>
        </p:nvSpPr>
        <p:spPr>
          <a:xfrm>
            <a:off x="838080" y="936000"/>
            <a:ext cx="10516320" cy="4350960"/>
          </a:xfrm>
          <a:prstGeom prst="rect">
            <a:avLst/>
          </a:prstGeom>
        </p:spPr>
        <p:txBody>
          <a:bodyPr/>
          <a:p>
            <a:r>
              <a:rPr lang="fr-FR" sz="2800">
                <a:solidFill>
                  <a:srgbClr val="000000"/>
                </a:solidFill>
                <a:latin typeface="Calibri"/>
              </a:rPr>
              <a:t>D - Espace Admin</a:t>
            </a:r>
            <a:endParaRPr/>
          </a:p>
          <a:p>
            <a:endParaRPr/>
          </a:p>
          <a:p>
            <a:pPr lvl="1">
              <a:lnSpc>
                <a:spcPct val="100000"/>
              </a:lnSpc>
              <a:buFont typeface="Arial"/>
              <a:buChar char="•"/>
            </a:pPr>
            <a:r>
              <a:rPr lang="fr-FR" sz="2000">
                <a:solidFill>
                  <a:srgbClr val="000000"/>
                </a:solidFill>
                <a:latin typeface="Calibri"/>
              </a:rPr>
              <a:t>Il est composé de: </a:t>
            </a:r>
            <a:endParaRPr/>
          </a:p>
          <a:p>
            <a:pPr lvl="2">
              <a:lnSpc>
                <a:spcPct val="100000"/>
              </a:lnSpc>
              <a:buFont typeface="Arial"/>
              <a:buChar char="•"/>
            </a:pPr>
            <a:r>
              <a:rPr lang="fr-FR" sz="2000">
                <a:solidFill>
                  <a:srgbClr val="000000"/>
                </a:solidFill>
                <a:latin typeface="Calibri"/>
              </a:rPr>
              <a:t>Une connexion réservée aux administrateurs, qui permet d’accéder à:</a:t>
            </a:r>
            <a:endParaRPr/>
          </a:p>
          <a:p>
            <a:pPr lvl="3">
              <a:lnSpc>
                <a:spcPct val="100000"/>
              </a:lnSpc>
              <a:buFont typeface="Arial"/>
              <a:buChar char="•"/>
            </a:pPr>
            <a:r>
              <a:rPr lang="fr-FR" sz="2000">
                <a:solidFill>
                  <a:srgbClr val="000000"/>
                </a:solidFill>
                <a:latin typeface="Calibri"/>
              </a:rPr>
              <a:t>La gestion d’utilisateurs</a:t>
            </a:r>
            <a:endParaRPr/>
          </a:p>
          <a:p>
            <a:pPr lvl="3">
              <a:lnSpc>
                <a:spcPct val="100000"/>
              </a:lnSpc>
              <a:buFont typeface="Arial"/>
              <a:buChar char="•"/>
            </a:pPr>
            <a:r>
              <a:rPr lang="fr-FR" sz="2000">
                <a:solidFill>
                  <a:srgbClr val="000000"/>
                </a:solidFill>
                <a:latin typeface="Calibri"/>
              </a:rPr>
              <a:t>La gestion de bières</a:t>
            </a:r>
            <a:endParaRPr/>
          </a:p>
          <a:p>
            <a:pPr lvl="3">
              <a:lnSpc>
                <a:spcPct val="100000"/>
              </a:lnSpc>
              <a:buFont typeface="Arial"/>
              <a:buChar char="•"/>
            </a:pPr>
            <a:r>
              <a:rPr lang="fr-FR" sz="2000">
                <a:solidFill>
                  <a:srgbClr val="000000"/>
                </a:solidFill>
                <a:latin typeface="Calibri"/>
              </a:rPr>
              <a:t>La gestion de bars</a:t>
            </a:r>
            <a:endParaRPr/>
          </a:p>
          <a:p>
            <a:r>
              <a:rPr lang="fr-FR" sz="2000">
                <a:solidFill>
                  <a:srgbClr val="000000"/>
                </a:solidFill>
                <a:latin typeface="Calibri"/>
              </a:rPr>
              <a:t>	</a:t>
            </a:r>
            <a:endParaRPr/>
          </a:p>
          <a:p>
            <a:pPr lvl="1">
              <a:lnSpc>
                <a:spcPct val="100000"/>
              </a:lnSpc>
              <a:buFont typeface="Arial"/>
              <a:buChar char="•"/>
            </a:pPr>
            <a:r>
              <a:rPr lang="fr-FR" sz="2000">
                <a:solidFill>
                  <a:srgbClr val="000000"/>
                </a:solidFill>
                <a:latin typeface="Calibri"/>
              </a:rPr>
              <a:t>Ces parties sont décomposées en sous-catégories, à savoir ajout, modification et suppression.</a:t>
            </a:r>
            <a:endParaRPr/>
          </a:p>
        </p:txBody>
      </p:sp>
      <p:pic>
        <p:nvPicPr>
          <p:cNvPr id="118" name="" descr=""/>
          <p:cNvPicPr/>
          <p:nvPr/>
        </p:nvPicPr>
        <p:blipFill>
          <a:blip r:embed="rId1"/>
          <a:stretch>
            <a:fillRect/>
          </a:stretch>
        </p:blipFill>
        <p:spPr>
          <a:xfrm>
            <a:off x="9864000" y="4536000"/>
            <a:ext cx="2143440" cy="199980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CustomShape 1"/>
          <p:cNvSpPr/>
          <p:nvPr/>
        </p:nvSpPr>
        <p:spPr>
          <a:xfrm>
            <a:off x="0" y="0"/>
            <a:ext cx="12193200" cy="1512000"/>
          </a:xfrm>
          <a:prstGeom prst="rect">
            <a:avLst/>
          </a:prstGeom>
          <a:solidFill>
            <a:srgbClr val="ffdf44"/>
          </a:solidFill>
          <a:ln>
            <a:solidFill>
              <a:srgbClr val="ff950e"/>
            </a:solidFill>
          </a:ln>
        </p:spPr>
      </p:sp>
      <p:sp>
        <p:nvSpPr>
          <p:cNvPr id="86" name="TextShape 2"/>
          <p:cNvSpPr txBox="1"/>
          <p:nvPr/>
        </p:nvSpPr>
        <p:spPr>
          <a:xfrm>
            <a:off x="838080" y="365040"/>
            <a:ext cx="10516320" cy="1325160"/>
          </a:xfrm>
          <a:prstGeom prst="rect">
            <a:avLst/>
          </a:prstGeom>
        </p:spPr>
        <p:txBody>
          <a:bodyPr anchor="ctr"/>
          <a:p>
            <a:pPr algn="ctr">
              <a:lnSpc>
                <a:spcPct val="100000"/>
              </a:lnSpc>
            </a:pPr>
            <a:r>
              <a:rPr lang="fr-FR" sz="4400">
                <a:solidFill>
                  <a:srgbClr val="000000"/>
                </a:solidFill>
                <a:latin typeface="Calibri"/>
              </a:rPr>
              <a:t>Sommaire</a:t>
            </a:r>
            <a:endParaRPr/>
          </a:p>
        </p:txBody>
      </p:sp>
      <p:sp>
        <p:nvSpPr>
          <p:cNvPr id="87" name="TextShape 3"/>
          <p:cNvSpPr txBox="1"/>
          <p:nvPr/>
        </p:nvSpPr>
        <p:spPr>
          <a:xfrm>
            <a:off x="838080" y="1690560"/>
            <a:ext cx="10516320" cy="4485960"/>
          </a:xfrm>
          <a:prstGeom prst="rect">
            <a:avLst/>
          </a:prstGeom>
        </p:spPr>
        <p:txBody>
          <a:bodyPr/>
          <a:p>
            <a:pPr>
              <a:lnSpc>
                <a:spcPct val="90000"/>
              </a:lnSpc>
              <a:buFont typeface="Arial"/>
              <a:buChar char="•"/>
            </a:pPr>
            <a:r>
              <a:rPr lang="fr-FR" sz="2800">
                <a:solidFill>
                  <a:srgbClr val="000000"/>
                </a:solidFill>
                <a:latin typeface="Calibri"/>
              </a:rPr>
              <a:t>I – présentation de l’application web:</a:t>
            </a:r>
            <a:endParaRPr/>
          </a:p>
          <a:p>
            <a:pPr lvl="1">
              <a:lnSpc>
                <a:spcPct val="100000"/>
              </a:lnSpc>
              <a:buFont typeface="Calibri Light"/>
              <a:buAutoNum type="alphaUcPeriod"/>
            </a:pPr>
            <a:r>
              <a:rPr lang="fr-FR" sz="2400">
                <a:solidFill>
                  <a:srgbClr val="000000"/>
                </a:solidFill>
                <a:latin typeface="Calibri"/>
              </a:rPr>
              <a:t>Contexte</a:t>
            </a:r>
            <a:endParaRPr/>
          </a:p>
          <a:p>
            <a:pPr lvl="1">
              <a:lnSpc>
                <a:spcPct val="100000"/>
              </a:lnSpc>
              <a:buFont typeface="Calibri Light"/>
              <a:buAutoNum type="alphaUcPeriod"/>
            </a:pPr>
            <a:r>
              <a:rPr lang="fr-FR" sz="2400">
                <a:solidFill>
                  <a:srgbClr val="000000"/>
                </a:solidFill>
                <a:latin typeface="Calibri"/>
              </a:rPr>
              <a:t>Relation avec le client</a:t>
            </a:r>
            <a:endParaRPr/>
          </a:p>
          <a:p>
            <a:pPr>
              <a:lnSpc>
                <a:spcPct val="90000"/>
              </a:lnSpc>
              <a:buFont typeface="Arial"/>
              <a:buChar char="•"/>
            </a:pPr>
            <a:r>
              <a:rPr lang="fr-FR" sz="2800">
                <a:solidFill>
                  <a:srgbClr val="000000"/>
                </a:solidFill>
                <a:latin typeface="Calibri"/>
              </a:rPr>
              <a:t>II – Nos méthodes de travail</a:t>
            </a:r>
            <a:endParaRPr/>
          </a:p>
          <a:p>
            <a:pPr lvl="1">
              <a:lnSpc>
                <a:spcPct val="100000"/>
              </a:lnSpc>
              <a:buFont typeface="Calibri Light"/>
              <a:buAutoNum type="alphaUcPeriod"/>
            </a:pPr>
            <a:r>
              <a:rPr lang="fr-FR" sz="2400">
                <a:solidFill>
                  <a:srgbClr val="000000"/>
                </a:solidFill>
                <a:latin typeface="Calibri"/>
              </a:rPr>
              <a:t>Notre méthode agile</a:t>
            </a:r>
            <a:endParaRPr/>
          </a:p>
          <a:p>
            <a:pPr lvl="1">
              <a:lnSpc>
                <a:spcPct val="100000"/>
              </a:lnSpc>
              <a:buFont typeface="Calibri Light"/>
              <a:buAutoNum type="alphaUcPeriod"/>
            </a:pPr>
            <a:r>
              <a:rPr lang="fr-FR" sz="2400">
                <a:solidFill>
                  <a:srgbClr val="000000"/>
                </a:solidFill>
                <a:latin typeface="Calibri"/>
              </a:rPr>
              <a:t>Nos outils de développement</a:t>
            </a:r>
            <a:endParaRPr/>
          </a:p>
          <a:p>
            <a:pPr lvl="1">
              <a:lnSpc>
                <a:spcPct val="100000"/>
              </a:lnSpc>
              <a:buFont typeface="Calibri Light"/>
              <a:buAutoNum type="alphaUcPeriod"/>
            </a:pPr>
            <a:r>
              <a:rPr lang="fr-FR" sz="2400">
                <a:solidFill>
                  <a:srgbClr val="000000"/>
                </a:solidFill>
                <a:latin typeface="Calibri"/>
              </a:rPr>
              <a:t>La répartition du travail</a:t>
            </a:r>
            <a:endParaRPr/>
          </a:p>
          <a:p>
            <a:pPr>
              <a:lnSpc>
                <a:spcPct val="90000"/>
              </a:lnSpc>
              <a:buFont typeface="Arial"/>
              <a:buChar char="•"/>
            </a:pPr>
            <a:r>
              <a:rPr lang="fr-FR" sz="2800">
                <a:solidFill>
                  <a:srgbClr val="000000"/>
                </a:solidFill>
                <a:latin typeface="Calibri"/>
              </a:rPr>
              <a:t>III – Détails des modules</a:t>
            </a:r>
            <a:endParaRPr/>
          </a:p>
          <a:p>
            <a:pPr lvl="1">
              <a:lnSpc>
                <a:spcPct val="100000"/>
              </a:lnSpc>
              <a:buFont typeface="Calibri Light"/>
              <a:buAutoNum type="alphaUcPeriod"/>
            </a:pPr>
            <a:r>
              <a:rPr lang="fr-FR" sz="2400">
                <a:solidFill>
                  <a:srgbClr val="000000"/>
                </a:solidFill>
                <a:latin typeface="Calibri"/>
              </a:rPr>
              <a:t>Espace membre</a:t>
            </a:r>
            <a:endParaRPr/>
          </a:p>
          <a:p>
            <a:pPr lvl="1">
              <a:lnSpc>
                <a:spcPct val="100000"/>
              </a:lnSpc>
              <a:buFont typeface="Calibri Light"/>
              <a:buAutoNum type="alphaUcPeriod"/>
            </a:pPr>
            <a:r>
              <a:rPr lang="fr-FR" sz="2400">
                <a:solidFill>
                  <a:srgbClr val="000000"/>
                </a:solidFill>
                <a:latin typeface="Calibri"/>
              </a:rPr>
              <a:t>Formulaire de recherche de bars → fiche de chaque bar</a:t>
            </a:r>
            <a:endParaRPr/>
          </a:p>
          <a:p>
            <a:pPr lvl="1">
              <a:lnSpc>
                <a:spcPct val="100000"/>
              </a:lnSpc>
              <a:buFont typeface="Calibri Light"/>
              <a:buAutoNum type="alphaUcPeriod"/>
            </a:pPr>
            <a:r>
              <a:rPr lang="fr-FR" sz="2400">
                <a:solidFill>
                  <a:srgbClr val="000000"/>
                </a:solidFill>
                <a:latin typeface="Calibri"/>
              </a:rPr>
              <a:t>Formulaire de recherche de bières → fiche de chaque bière</a:t>
            </a:r>
            <a:endParaRPr/>
          </a:p>
          <a:p>
            <a:pPr lvl="1">
              <a:lnSpc>
                <a:spcPct val="100000"/>
              </a:lnSpc>
              <a:buFont typeface="Calibri Light"/>
              <a:buAutoNum type="alphaUcPeriod"/>
            </a:pPr>
            <a:r>
              <a:rPr lang="fr-FR" sz="2400">
                <a:solidFill>
                  <a:srgbClr val="000000"/>
                </a:solidFill>
                <a:latin typeface="Calibri"/>
              </a:rPr>
              <a:t>Espace Admin</a:t>
            </a:r>
            <a:endParaRPr/>
          </a:p>
          <a:p>
            <a:endParaRPr/>
          </a:p>
          <a:p>
            <a:endParaRPr/>
          </a:p>
        </p:txBody>
      </p:sp>
      <p:pic>
        <p:nvPicPr>
          <p:cNvPr id="88" name="" descr=""/>
          <p:cNvPicPr/>
          <p:nvPr/>
        </p:nvPicPr>
        <p:blipFill>
          <a:blip r:embed="rId1"/>
          <a:stretch>
            <a:fillRect/>
          </a:stretch>
        </p:blipFill>
        <p:spPr>
          <a:xfrm>
            <a:off x="9576000" y="576000"/>
            <a:ext cx="2386800" cy="210996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CustomShape 1"/>
          <p:cNvSpPr/>
          <p:nvPr/>
        </p:nvSpPr>
        <p:spPr>
          <a:xfrm>
            <a:off x="0" y="0"/>
            <a:ext cx="12193200" cy="2664000"/>
          </a:xfrm>
          <a:prstGeom prst="rect">
            <a:avLst/>
          </a:prstGeom>
          <a:solidFill>
            <a:srgbClr val="26a69a"/>
          </a:solidFill>
          <a:ln>
            <a:solidFill>
              <a:srgbClr val="3465a4"/>
            </a:solidFill>
          </a:ln>
        </p:spPr>
      </p:sp>
      <p:sp>
        <p:nvSpPr>
          <p:cNvPr id="90" name="CustomShape 2"/>
          <p:cNvSpPr/>
          <p:nvPr/>
        </p:nvSpPr>
        <p:spPr>
          <a:xfrm>
            <a:off x="0" y="0"/>
            <a:ext cx="12193200" cy="1690200"/>
          </a:xfrm>
          <a:prstGeom prst="rect">
            <a:avLst/>
          </a:prstGeom>
          <a:solidFill>
            <a:srgbClr val="ffdf44"/>
          </a:solidFill>
          <a:ln>
            <a:solidFill>
              <a:srgbClr val="ff950e"/>
            </a:solidFill>
          </a:ln>
        </p:spPr>
      </p:sp>
      <p:sp>
        <p:nvSpPr>
          <p:cNvPr id="91" name="TextShape 3"/>
          <p:cNvSpPr txBox="1"/>
          <p:nvPr/>
        </p:nvSpPr>
        <p:spPr>
          <a:xfrm>
            <a:off x="838080" y="365040"/>
            <a:ext cx="10516320" cy="1325160"/>
          </a:xfrm>
          <a:prstGeom prst="rect">
            <a:avLst/>
          </a:prstGeom>
        </p:spPr>
        <p:txBody>
          <a:bodyPr anchor="ctr"/>
          <a:p>
            <a:pPr algn="ctr">
              <a:lnSpc>
                <a:spcPct val="100000"/>
              </a:lnSpc>
            </a:pPr>
            <a:r>
              <a:rPr lang="fr-FR" sz="4400">
                <a:solidFill>
                  <a:srgbClr val="000000"/>
                </a:solidFill>
                <a:latin typeface="Calibri"/>
              </a:rPr>
              <a:t>I – Présentation de l’application web</a:t>
            </a:r>
            <a:endParaRPr/>
          </a:p>
        </p:txBody>
      </p:sp>
      <p:sp>
        <p:nvSpPr>
          <p:cNvPr id="92" name="TextShape 4"/>
          <p:cNvSpPr txBox="1"/>
          <p:nvPr/>
        </p:nvSpPr>
        <p:spPr>
          <a:xfrm>
            <a:off x="838080" y="1825560"/>
            <a:ext cx="10516320" cy="4350960"/>
          </a:xfrm>
          <a:prstGeom prst="rect">
            <a:avLst/>
          </a:prstGeom>
        </p:spPr>
        <p:txBody>
          <a:bodyPr/>
          <a:p>
            <a:pPr algn="ctr">
              <a:lnSpc>
                <a:spcPct val="100000"/>
              </a:lnSpc>
            </a:pPr>
            <a:r>
              <a:rPr lang="fr-FR" sz="3600">
                <a:solidFill>
                  <a:srgbClr val="000000"/>
                </a:solidFill>
                <a:latin typeface="Calibri"/>
              </a:rPr>
              <a:t>A – Contexte</a:t>
            </a:r>
            <a:endParaRPr/>
          </a:p>
          <a:p>
            <a:pPr algn="ctr">
              <a:lnSpc>
                <a:spcPct val="100000"/>
              </a:lnSpc>
            </a:pPr>
            <a:endParaRPr/>
          </a:p>
          <a:p>
            <a:pPr>
              <a:lnSpc>
                <a:spcPct val="90000"/>
              </a:lnSpc>
              <a:buFont typeface="Arial"/>
              <a:buChar char="•"/>
            </a:pPr>
            <a:r>
              <a:rPr lang="fr-FR" sz="2800">
                <a:solidFill>
                  <a:srgbClr val="000000"/>
                </a:solidFill>
                <a:latin typeface="Calibri"/>
              </a:rPr>
              <a:t>Le client (Nicolas Janel) est venu nous voir avec une idée de projet</a:t>
            </a:r>
            <a:endParaRPr/>
          </a:p>
          <a:p>
            <a:pPr>
              <a:lnSpc>
                <a:spcPct val="90000"/>
              </a:lnSpc>
              <a:buFont typeface="Arial"/>
              <a:buChar char="•"/>
            </a:pPr>
            <a:r>
              <a:rPr lang="fr-FR" sz="2800">
                <a:solidFill>
                  <a:srgbClr val="000000"/>
                </a:solidFill>
                <a:latin typeface="Calibri"/>
              </a:rPr>
              <a:t>Besoins amenant au projet</a:t>
            </a:r>
            <a:endParaRPr/>
          </a:p>
          <a:p>
            <a:pPr>
              <a:lnSpc>
                <a:spcPct val="90000"/>
              </a:lnSpc>
              <a:buFont typeface="Arial"/>
              <a:buChar char="•"/>
            </a:pPr>
            <a:r>
              <a:rPr lang="fr-FR" sz="2800">
                <a:solidFill>
                  <a:srgbClr val="000000"/>
                </a:solidFill>
                <a:latin typeface="Calibri"/>
              </a:rPr>
              <a:t>Rédaction du cahier des charges avec le client</a:t>
            </a:r>
            <a:endParaRPr/>
          </a:p>
          <a:p>
            <a:pPr>
              <a:lnSpc>
                <a:spcPct val="90000"/>
              </a:lnSpc>
              <a:buFont typeface="Arial"/>
              <a:buChar char="•"/>
            </a:pPr>
            <a:r>
              <a:rPr lang="fr-FR" sz="2800">
                <a:solidFill>
                  <a:srgbClr val="000000"/>
                </a:solidFill>
                <a:latin typeface="Calibri"/>
              </a:rPr>
              <a:t>Fonctionnalités</a:t>
            </a:r>
            <a:endParaRPr/>
          </a:p>
          <a:p>
            <a:pPr lvl="1">
              <a:lnSpc>
                <a:spcPct val="100000"/>
              </a:lnSpc>
              <a:buFont typeface="Arial"/>
              <a:buChar char="•"/>
            </a:pPr>
            <a:r>
              <a:rPr lang="fr-FR" sz="2400">
                <a:solidFill>
                  <a:srgbClr val="000000"/>
                </a:solidFill>
                <a:latin typeface="Calibri"/>
              </a:rPr>
              <a:t>Rechercher un bar</a:t>
            </a:r>
            <a:endParaRPr/>
          </a:p>
          <a:p>
            <a:pPr lvl="1">
              <a:lnSpc>
                <a:spcPct val="100000"/>
              </a:lnSpc>
              <a:buFont typeface="Arial"/>
              <a:buChar char="•"/>
            </a:pPr>
            <a:r>
              <a:rPr lang="fr-FR" sz="2400">
                <a:solidFill>
                  <a:srgbClr val="000000"/>
                </a:solidFill>
                <a:latin typeface="Calibri"/>
              </a:rPr>
              <a:t>Rechercher une bière</a:t>
            </a:r>
            <a:endParaRPr/>
          </a:p>
          <a:p>
            <a:pPr lvl="1">
              <a:lnSpc>
                <a:spcPct val="100000"/>
              </a:lnSpc>
              <a:buFont typeface="Arial"/>
              <a:buChar char="•"/>
            </a:pPr>
            <a:r>
              <a:rPr lang="fr-FR" sz="2400">
                <a:solidFill>
                  <a:srgbClr val="000000"/>
                </a:solidFill>
                <a:latin typeface="Calibri"/>
              </a:rPr>
              <a:t>Espace membre</a:t>
            </a:r>
            <a:endParaRPr/>
          </a:p>
          <a:p>
            <a:pPr lvl="1">
              <a:lnSpc>
                <a:spcPct val="100000"/>
              </a:lnSpc>
              <a:buFont typeface="Arial"/>
              <a:buChar char="•"/>
            </a:pPr>
            <a:r>
              <a:rPr lang="fr-FR" sz="2400">
                <a:solidFill>
                  <a:srgbClr val="000000"/>
                </a:solidFill>
                <a:latin typeface="Calibri"/>
              </a:rPr>
              <a:t>Espace administrateur (ajouter, modifier ou supprimer du contenu)</a:t>
            </a:r>
            <a:endParaRPr/>
          </a:p>
          <a:p>
            <a:pPr>
              <a:lnSpc>
                <a:spcPct val="90000"/>
              </a:lnSpc>
            </a:pPr>
            <a:endParaRPr/>
          </a:p>
          <a:p>
            <a:pPr>
              <a:lnSpc>
                <a:spcPct val="90000"/>
              </a:lnSpc>
            </a:pP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CustomShape 1"/>
          <p:cNvSpPr/>
          <p:nvPr/>
        </p:nvSpPr>
        <p:spPr>
          <a:xfrm>
            <a:off x="0" y="0"/>
            <a:ext cx="12193200" cy="1690200"/>
          </a:xfrm>
          <a:prstGeom prst="rect">
            <a:avLst/>
          </a:prstGeom>
          <a:solidFill>
            <a:srgbClr val="26a69a"/>
          </a:solidFill>
          <a:ln>
            <a:solidFill>
              <a:srgbClr val="3465a4"/>
            </a:solidFill>
          </a:ln>
        </p:spPr>
      </p:sp>
      <p:sp>
        <p:nvSpPr>
          <p:cNvPr id="94" name="TextShape 2"/>
          <p:cNvSpPr txBox="1"/>
          <p:nvPr/>
        </p:nvSpPr>
        <p:spPr>
          <a:xfrm>
            <a:off x="838080" y="365040"/>
            <a:ext cx="10516320" cy="1325160"/>
          </a:xfrm>
          <a:prstGeom prst="rect">
            <a:avLst/>
          </a:prstGeom>
        </p:spPr>
        <p:txBody>
          <a:bodyPr anchor="ctr"/>
          <a:p>
            <a:pPr algn="ctr">
              <a:lnSpc>
                <a:spcPct val="100000"/>
              </a:lnSpc>
            </a:pPr>
            <a:r>
              <a:rPr lang="fr-FR" sz="3600">
                <a:solidFill>
                  <a:srgbClr val="000000"/>
                </a:solidFill>
                <a:latin typeface="Calibri"/>
              </a:rPr>
              <a:t>B – relation avec le client </a:t>
            </a:r>
            <a:endParaRPr/>
          </a:p>
        </p:txBody>
      </p:sp>
      <p:sp>
        <p:nvSpPr>
          <p:cNvPr id="95" name="TextShape 3"/>
          <p:cNvSpPr txBox="1"/>
          <p:nvPr/>
        </p:nvSpPr>
        <p:spPr>
          <a:xfrm>
            <a:off x="838080" y="1825560"/>
            <a:ext cx="10516320" cy="4350960"/>
          </a:xfrm>
          <a:prstGeom prst="rect">
            <a:avLst/>
          </a:prstGeom>
        </p:spPr>
        <p:txBody>
          <a:bodyPr/>
          <a:p>
            <a:pPr>
              <a:lnSpc>
                <a:spcPct val="90000"/>
              </a:lnSpc>
              <a:buFont typeface="Arial"/>
              <a:buChar char="•"/>
            </a:pPr>
            <a:r>
              <a:rPr lang="fr-FR" sz="2800">
                <a:solidFill>
                  <a:srgbClr val="000000"/>
                </a:solidFill>
                <a:latin typeface="Calibri"/>
              </a:rPr>
              <a:t>Contact permanent avec le client (mail, téléphone, rdv en personne)</a:t>
            </a:r>
            <a:endParaRPr/>
          </a:p>
          <a:p>
            <a:pPr>
              <a:lnSpc>
                <a:spcPct val="90000"/>
              </a:lnSpc>
              <a:buFont typeface="Arial"/>
              <a:buChar char="•"/>
            </a:pPr>
            <a:r>
              <a:rPr lang="fr-FR" sz="2800">
                <a:solidFill>
                  <a:srgbClr val="000000"/>
                </a:solidFill>
                <a:latin typeface="Calibri"/>
              </a:rPr>
              <a:t>Maquettes mises en accord avec le client</a:t>
            </a:r>
            <a:endParaRPr/>
          </a:p>
          <a:p>
            <a:pPr>
              <a:lnSpc>
                <a:spcPct val="90000"/>
              </a:lnSpc>
              <a:buFont typeface="Arial"/>
              <a:buChar char="•"/>
            </a:pPr>
            <a:r>
              <a:rPr lang="fr-FR" sz="2800">
                <a:solidFill>
                  <a:srgbClr val="000000"/>
                </a:solidFill>
                <a:latin typeface="Calibri"/>
              </a:rPr>
              <a:t>Accord commun sur les modifications à apporter</a:t>
            </a:r>
            <a:endParaRPr/>
          </a:p>
          <a:p>
            <a:pPr>
              <a:lnSpc>
                <a:spcPct val="90000"/>
              </a:lnSpc>
              <a:buFont typeface="Arial"/>
              <a:buChar char="•"/>
            </a:pPr>
            <a:r>
              <a:rPr lang="fr-FR" sz="2800">
                <a:solidFill>
                  <a:srgbClr val="000000"/>
                </a:solidFill>
                <a:latin typeface="Calibri"/>
              </a:rPr>
              <a:t>Modification du cahier des charges partagé avec le client</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CustomShape 1"/>
          <p:cNvSpPr/>
          <p:nvPr/>
        </p:nvSpPr>
        <p:spPr>
          <a:xfrm>
            <a:off x="0" y="0"/>
            <a:ext cx="12193200" cy="2664000"/>
          </a:xfrm>
          <a:prstGeom prst="rect">
            <a:avLst/>
          </a:prstGeom>
          <a:solidFill>
            <a:srgbClr val="26a69a"/>
          </a:solidFill>
          <a:ln>
            <a:solidFill>
              <a:srgbClr val="3465a4"/>
            </a:solidFill>
          </a:ln>
        </p:spPr>
      </p:sp>
      <p:sp>
        <p:nvSpPr>
          <p:cNvPr id="97" name="CustomShape 2"/>
          <p:cNvSpPr/>
          <p:nvPr/>
        </p:nvSpPr>
        <p:spPr>
          <a:xfrm>
            <a:off x="0" y="0"/>
            <a:ext cx="12193200" cy="1690200"/>
          </a:xfrm>
          <a:prstGeom prst="rect">
            <a:avLst/>
          </a:prstGeom>
          <a:solidFill>
            <a:srgbClr val="ffdf44"/>
          </a:solidFill>
          <a:ln>
            <a:solidFill>
              <a:srgbClr val="ff950e"/>
            </a:solidFill>
          </a:ln>
        </p:spPr>
      </p:sp>
      <p:sp>
        <p:nvSpPr>
          <p:cNvPr id="98" name="TextShape 3"/>
          <p:cNvSpPr txBox="1"/>
          <p:nvPr/>
        </p:nvSpPr>
        <p:spPr>
          <a:xfrm>
            <a:off x="838080" y="365040"/>
            <a:ext cx="10516320" cy="1325160"/>
          </a:xfrm>
          <a:prstGeom prst="rect">
            <a:avLst/>
          </a:prstGeom>
        </p:spPr>
        <p:txBody>
          <a:bodyPr anchor="ctr"/>
          <a:p>
            <a:pPr algn="ctr">
              <a:lnSpc>
                <a:spcPct val="100000"/>
              </a:lnSpc>
            </a:pPr>
            <a:r>
              <a:rPr lang="fr-FR" sz="4400">
                <a:solidFill>
                  <a:srgbClr val="000000"/>
                </a:solidFill>
                <a:latin typeface="Calibri"/>
              </a:rPr>
              <a:t>II – Méthodes de travail</a:t>
            </a:r>
            <a:endParaRPr/>
          </a:p>
        </p:txBody>
      </p:sp>
      <p:sp>
        <p:nvSpPr>
          <p:cNvPr id="99" name="TextShape 4"/>
          <p:cNvSpPr txBox="1"/>
          <p:nvPr/>
        </p:nvSpPr>
        <p:spPr>
          <a:xfrm>
            <a:off x="1003680" y="1728000"/>
            <a:ext cx="10516320" cy="4350960"/>
          </a:xfrm>
          <a:prstGeom prst="rect">
            <a:avLst/>
          </a:prstGeom>
        </p:spPr>
        <p:txBody>
          <a:bodyPr/>
          <a:p>
            <a:r>
              <a:rPr lang="fr-FR" sz="3600">
                <a:solidFill>
                  <a:srgbClr val="000000"/>
                </a:solidFill>
                <a:latin typeface="Calibri"/>
              </a:rPr>
              <a:t>A - Notre méthode agile</a:t>
            </a:r>
            <a:endParaRPr/>
          </a:p>
          <a:p>
            <a:pPr algn="ctr">
              <a:lnSpc>
                <a:spcPct val="100000"/>
              </a:lnSpc>
            </a:pPr>
            <a:endParaRPr/>
          </a:p>
          <a:p>
            <a:pPr>
              <a:lnSpc>
                <a:spcPct val="90000"/>
              </a:lnSpc>
              <a:buFont typeface="Arial"/>
              <a:buChar char="•"/>
            </a:pPr>
            <a:r>
              <a:rPr lang="fr-FR" sz="2800">
                <a:solidFill>
                  <a:srgbClr val="000000"/>
                </a:solidFill>
                <a:latin typeface="Calibri"/>
              </a:rPr>
              <a:t>Git/Github</a:t>
            </a:r>
            <a:endParaRPr/>
          </a:p>
          <a:p>
            <a:pPr lvl="1">
              <a:lnSpc>
                <a:spcPct val="100000"/>
              </a:lnSpc>
              <a:buFont typeface="Arial"/>
              <a:buChar char="•"/>
            </a:pPr>
            <a:r>
              <a:rPr lang="fr-FR" sz="2400">
                <a:solidFill>
                  <a:srgbClr val="000000"/>
                </a:solidFill>
                <a:latin typeface="Calibri"/>
              </a:rPr>
              <a:t>Qu’est-ce que Git/Github?</a:t>
            </a:r>
            <a:endParaRPr/>
          </a:p>
          <a:p>
            <a:pPr lvl="1">
              <a:lnSpc>
                <a:spcPct val="100000"/>
              </a:lnSpc>
              <a:buFont typeface="Arial"/>
              <a:buChar char="•"/>
            </a:pPr>
            <a:r>
              <a:rPr lang="fr-FR" sz="2400">
                <a:solidFill>
                  <a:srgbClr val="000000"/>
                </a:solidFill>
                <a:latin typeface="Calibri"/>
              </a:rPr>
              <a:t>Comment nous nous en sommes servis</a:t>
            </a:r>
            <a:endParaRPr/>
          </a:p>
          <a:p>
            <a:pPr>
              <a:lnSpc>
                <a:spcPct val="90000"/>
              </a:lnSpc>
              <a:buFont typeface="Arial"/>
              <a:buChar char="•"/>
            </a:pPr>
            <a:r>
              <a:rPr lang="fr-FR" sz="2800">
                <a:solidFill>
                  <a:srgbClr val="000000"/>
                </a:solidFill>
                <a:latin typeface="Calibri"/>
              </a:rPr>
              <a:t>Trello</a:t>
            </a:r>
            <a:endParaRPr/>
          </a:p>
          <a:p>
            <a:pPr lvl="1">
              <a:lnSpc>
                <a:spcPct val="100000"/>
              </a:lnSpc>
              <a:buFont typeface="Arial"/>
              <a:buChar char="•"/>
            </a:pPr>
            <a:r>
              <a:rPr lang="fr-FR" sz="2400">
                <a:solidFill>
                  <a:srgbClr val="000000"/>
                </a:solidFill>
                <a:latin typeface="Calibri"/>
              </a:rPr>
              <a:t>Qu’est ce que Trello?</a:t>
            </a:r>
            <a:endParaRPr/>
          </a:p>
          <a:p>
            <a:pPr lvl="1">
              <a:lnSpc>
                <a:spcPct val="100000"/>
              </a:lnSpc>
              <a:buFont typeface="Arial"/>
              <a:buChar char="•"/>
            </a:pPr>
            <a:r>
              <a:rPr lang="fr-FR" sz="2400">
                <a:solidFill>
                  <a:srgbClr val="000000"/>
                </a:solidFill>
                <a:latin typeface="Calibri"/>
              </a:rPr>
              <a:t>Notre utilisation personnelle</a:t>
            </a:r>
            <a:endParaRPr/>
          </a:p>
          <a:p>
            <a:pPr>
              <a:lnSpc>
                <a:spcPct val="90000"/>
              </a:lnSpc>
            </a:pPr>
            <a:endParaRPr/>
          </a:p>
        </p:txBody>
      </p:sp>
      <p:pic>
        <p:nvPicPr>
          <p:cNvPr id="100" name="" descr=""/>
          <p:cNvPicPr/>
          <p:nvPr/>
        </p:nvPicPr>
        <p:blipFill>
          <a:blip r:embed="rId1"/>
          <a:stretch>
            <a:fillRect/>
          </a:stretch>
        </p:blipFill>
        <p:spPr>
          <a:xfrm>
            <a:off x="9576000" y="1228320"/>
            <a:ext cx="2520000" cy="22276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CustomShape 1"/>
          <p:cNvSpPr/>
          <p:nvPr/>
        </p:nvSpPr>
        <p:spPr>
          <a:xfrm>
            <a:off x="0" y="0"/>
            <a:ext cx="12193200" cy="1584000"/>
          </a:xfrm>
          <a:prstGeom prst="rect">
            <a:avLst/>
          </a:prstGeom>
          <a:solidFill>
            <a:srgbClr val="26a69a"/>
          </a:solidFill>
          <a:ln>
            <a:solidFill>
              <a:srgbClr val="3465a4"/>
            </a:solidFill>
          </a:ln>
        </p:spPr>
      </p:sp>
      <p:sp>
        <p:nvSpPr>
          <p:cNvPr id="102" name="TextShape 2"/>
          <p:cNvSpPr txBox="1"/>
          <p:nvPr/>
        </p:nvSpPr>
        <p:spPr>
          <a:xfrm>
            <a:off x="838080" y="365040"/>
            <a:ext cx="10516320" cy="1325160"/>
          </a:xfrm>
          <a:prstGeom prst="rect">
            <a:avLst/>
          </a:prstGeom>
        </p:spPr>
        <p:txBody>
          <a:bodyPr anchor="ctr"/>
          <a:p>
            <a:pPr algn="ctr">
              <a:lnSpc>
                <a:spcPct val="100000"/>
              </a:lnSpc>
            </a:pPr>
            <a:r>
              <a:rPr lang="fr-FR" sz="3600">
                <a:solidFill>
                  <a:srgbClr val="000000"/>
                </a:solidFill>
                <a:latin typeface="Calibri"/>
              </a:rPr>
              <a:t>B – Nos outils de développement</a:t>
            </a:r>
            <a:endParaRPr/>
          </a:p>
        </p:txBody>
      </p:sp>
      <p:sp>
        <p:nvSpPr>
          <p:cNvPr id="103" name="TextShape 3"/>
          <p:cNvSpPr txBox="1"/>
          <p:nvPr/>
        </p:nvSpPr>
        <p:spPr>
          <a:xfrm>
            <a:off x="838080" y="1825560"/>
            <a:ext cx="10516320" cy="4350960"/>
          </a:xfrm>
          <a:prstGeom prst="rect">
            <a:avLst/>
          </a:prstGeom>
        </p:spPr>
        <p:txBody>
          <a:bodyPr/>
          <a:p>
            <a:pPr>
              <a:lnSpc>
                <a:spcPct val="90000"/>
              </a:lnSpc>
              <a:buFont typeface="Arial"/>
              <a:buChar char="•"/>
            </a:pPr>
            <a:r>
              <a:rPr lang="fr-FR" sz="2800">
                <a:solidFill>
                  <a:srgbClr val="000000"/>
                </a:solidFill>
                <a:latin typeface="Calibri"/>
              </a:rPr>
              <a:t>PhpStorm</a:t>
            </a:r>
            <a:endParaRPr/>
          </a:p>
          <a:p>
            <a:pPr lvl="1">
              <a:lnSpc>
                <a:spcPct val="100000"/>
              </a:lnSpc>
              <a:buFont typeface="Arial"/>
              <a:buChar char="•"/>
            </a:pPr>
            <a:r>
              <a:rPr lang="fr-FR" sz="2400">
                <a:solidFill>
                  <a:srgbClr val="000000"/>
                </a:solidFill>
                <a:latin typeface="Calibri"/>
              </a:rPr>
              <a:t>Qu’est-ce qu’un IDE?</a:t>
            </a:r>
            <a:endParaRPr/>
          </a:p>
          <a:p>
            <a:pPr lvl="1">
              <a:lnSpc>
                <a:spcPct val="100000"/>
              </a:lnSpc>
              <a:buFont typeface="Arial"/>
              <a:buChar char="•"/>
            </a:pPr>
            <a:r>
              <a:rPr lang="fr-FR" sz="2400">
                <a:solidFill>
                  <a:srgbClr val="000000"/>
                </a:solidFill>
                <a:latin typeface="Calibri"/>
              </a:rPr>
              <a:t>À quoi nous a-t-il servi?</a:t>
            </a:r>
            <a:endParaRPr/>
          </a:p>
          <a:p>
            <a:pPr>
              <a:lnSpc>
                <a:spcPct val="90000"/>
              </a:lnSpc>
              <a:buFont typeface="Arial"/>
              <a:buChar char="•"/>
            </a:pPr>
            <a:r>
              <a:rPr lang="fr-FR" sz="2800">
                <a:solidFill>
                  <a:srgbClr val="000000"/>
                </a:solidFill>
                <a:latin typeface="Calibri"/>
              </a:rPr>
              <a:t>PhpMyAdmin</a:t>
            </a:r>
            <a:endParaRPr/>
          </a:p>
          <a:p>
            <a:pPr lvl="1">
              <a:lnSpc>
                <a:spcPct val="100000"/>
              </a:lnSpc>
              <a:buFont typeface="Arial"/>
              <a:buChar char="•"/>
            </a:pPr>
            <a:r>
              <a:rPr lang="fr-FR" sz="2400">
                <a:solidFill>
                  <a:srgbClr val="000000"/>
                </a:solidFill>
                <a:latin typeface="Calibri"/>
              </a:rPr>
              <a:t>À quoi ça sert?</a:t>
            </a:r>
            <a:endParaRPr/>
          </a:p>
          <a:p>
            <a:pPr>
              <a:lnSpc>
                <a:spcPct val="90000"/>
              </a:lnSpc>
              <a:buFont typeface="Arial"/>
              <a:buChar char="•"/>
            </a:pPr>
            <a:r>
              <a:rPr lang="fr-FR" sz="2800">
                <a:solidFill>
                  <a:srgbClr val="000000"/>
                </a:solidFill>
                <a:latin typeface="Calibri"/>
              </a:rPr>
              <a:t>Materialize</a:t>
            </a:r>
            <a:endParaRPr/>
          </a:p>
          <a:p>
            <a:pPr lvl="1">
              <a:lnSpc>
                <a:spcPct val="100000"/>
              </a:lnSpc>
              <a:buFont typeface="Arial"/>
              <a:buChar char="•"/>
            </a:pPr>
            <a:r>
              <a:rPr lang="fr-FR" sz="2400">
                <a:solidFill>
                  <a:srgbClr val="000000"/>
                </a:solidFill>
                <a:latin typeface="Calibri"/>
              </a:rPr>
              <a:t>Qu’est-ce que Materialize?</a:t>
            </a:r>
            <a:endParaRPr/>
          </a:p>
          <a:p>
            <a:pPr lvl="1">
              <a:lnSpc>
                <a:spcPct val="100000"/>
              </a:lnSpc>
              <a:buFont typeface="Arial"/>
              <a:buChar char="•"/>
            </a:pPr>
            <a:r>
              <a:rPr lang="fr-FR" sz="2400">
                <a:solidFill>
                  <a:srgbClr val="000000"/>
                </a:solidFill>
                <a:latin typeface="Calibri"/>
              </a:rPr>
              <a:t>Pourquoi choisir cette librairie CSS? Différences avec Bootstrap.</a:t>
            </a:r>
            <a:endParaRPr/>
          </a:p>
          <a:p>
            <a:pPr>
              <a:lnSpc>
                <a:spcPct val="90000"/>
              </a:lnSpc>
            </a:pP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CustomShape 1"/>
          <p:cNvSpPr/>
          <p:nvPr/>
        </p:nvSpPr>
        <p:spPr>
          <a:xfrm>
            <a:off x="0" y="0"/>
            <a:ext cx="12193200" cy="1584000"/>
          </a:xfrm>
          <a:prstGeom prst="rect">
            <a:avLst/>
          </a:prstGeom>
          <a:solidFill>
            <a:srgbClr val="26a69a"/>
          </a:solidFill>
          <a:ln>
            <a:solidFill>
              <a:srgbClr val="3465a4"/>
            </a:solidFill>
          </a:ln>
        </p:spPr>
      </p:sp>
      <p:sp>
        <p:nvSpPr>
          <p:cNvPr id="105" name="TextShape 2"/>
          <p:cNvSpPr txBox="1"/>
          <p:nvPr/>
        </p:nvSpPr>
        <p:spPr>
          <a:xfrm>
            <a:off x="838080" y="365040"/>
            <a:ext cx="10516320" cy="1325160"/>
          </a:xfrm>
          <a:prstGeom prst="rect">
            <a:avLst/>
          </a:prstGeom>
        </p:spPr>
        <p:txBody>
          <a:bodyPr anchor="ctr"/>
          <a:p>
            <a:pPr algn="ctr">
              <a:lnSpc>
                <a:spcPct val="100000"/>
              </a:lnSpc>
            </a:pPr>
            <a:r>
              <a:rPr lang="fr-FR" sz="3600">
                <a:solidFill>
                  <a:srgbClr val="000000"/>
                </a:solidFill>
                <a:latin typeface="Calibri"/>
              </a:rPr>
              <a:t>C – La répartition du travail</a:t>
            </a:r>
            <a:endParaRPr/>
          </a:p>
        </p:txBody>
      </p:sp>
      <p:sp>
        <p:nvSpPr>
          <p:cNvPr id="106" name="TextShape 3"/>
          <p:cNvSpPr txBox="1"/>
          <p:nvPr/>
        </p:nvSpPr>
        <p:spPr>
          <a:xfrm>
            <a:off x="838080" y="1825560"/>
            <a:ext cx="10516320" cy="4350960"/>
          </a:xfrm>
          <a:prstGeom prst="rect">
            <a:avLst/>
          </a:prstGeom>
        </p:spPr>
        <p:txBody>
          <a:bodyPr/>
          <a:p>
            <a:pPr>
              <a:lnSpc>
                <a:spcPct val="90000"/>
              </a:lnSpc>
              <a:buFont typeface="Arial"/>
              <a:buChar char="•"/>
            </a:pPr>
            <a:r>
              <a:rPr lang="fr-FR" sz="2800">
                <a:solidFill>
                  <a:srgbClr val="000000"/>
                </a:solidFill>
                <a:latin typeface="Calibri"/>
              </a:rPr>
              <a:t>Comment travailler individuellement sans gêner les autres?</a:t>
            </a:r>
            <a:endParaRPr/>
          </a:p>
          <a:p>
            <a:pPr lvl="1">
              <a:lnSpc>
                <a:spcPct val="100000"/>
              </a:lnSpc>
              <a:buFont typeface="Arial"/>
              <a:buChar char="•"/>
            </a:pPr>
            <a:r>
              <a:rPr lang="fr-FR" sz="2400">
                <a:solidFill>
                  <a:srgbClr val="000000"/>
                </a:solidFill>
                <a:latin typeface="Calibri"/>
              </a:rPr>
              <a:t>Accords sur les différentes tâches à effectuer</a:t>
            </a:r>
            <a:endParaRPr/>
          </a:p>
          <a:p>
            <a:pPr lvl="1">
              <a:lnSpc>
                <a:spcPct val="100000"/>
              </a:lnSpc>
              <a:buFont typeface="Arial"/>
              <a:buChar char="•"/>
            </a:pPr>
            <a:r>
              <a:rPr lang="fr-FR" sz="2400">
                <a:solidFill>
                  <a:srgbClr val="000000"/>
                </a:solidFill>
                <a:latin typeface="Calibri"/>
              </a:rPr>
              <a:t>Répartition orale des tâches</a:t>
            </a:r>
            <a:endParaRPr/>
          </a:p>
          <a:p>
            <a:pPr lvl="1">
              <a:lnSpc>
                <a:spcPct val="100000"/>
              </a:lnSpc>
              <a:buFont typeface="Arial"/>
              <a:buChar char="•"/>
            </a:pPr>
            <a:r>
              <a:rPr lang="fr-FR" sz="2400">
                <a:solidFill>
                  <a:srgbClr val="000000"/>
                </a:solidFill>
                <a:latin typeface="Calibri"/>
              </a:rPr>
              <a:t>Répartition des tâches sur Trello</a:t>
            </a:r>
            <a:endParaRPr/>
          </a:p>
          <a:p>
            <a:pPr lvl="1">
              <a:lnSpc>
                <a:spcPct val="100000"/>
              </a:lnSpc>
              <a:buFont typeface="Arial"/>
              <a:buChar char="•"/>
            </a:pPr>
            <a:r>
              <a:rPr lang="fr-FR" sz="2400">
                <a:solidFill>
                  <a:srgbClr val="000000"/>
                </a:solidFill>
                <a:latin typeface="Calibri"/>
              </a:rPr>
              <a:t>Toujours « pull » avant de « push »</a:t>
            </a:r>
            <a:endParaRPr/>
          </a:p>
          <a:p>
            <a:pPr lvl="1">
              <a:lnSpc>
                <a:spcPct val="100000"/>
              </a:lnSpc>
              <a:buFont typeface="Arial"/>
              <a:buChar char="•"/>
            </a:pPr>
            <a:r>
              <a:rPr lang="fr-FR" sz="2400">
                <a:solidFill>
                  <a:srgbClr val="000000"/>
                </a:solidFill>
                <a:latin typeface="Calibri"/>
              </a:rPr>
              <a:t>La communication est essentielle!</a:t>
            </a:r>
            <a:endParaRPr/>
          </a:p>
        </p:txBody>
      </p:sp>
      <p:pic>
        <p:nvPicPr>
          <p:cNvPr id="107" name="" descr=""/>
          <p:cNvPicPr/>
          <p:nvPr/>
        </p:nvPicPr>
        <p:blipFill>
          <a:blip r:embed="rId1"/>
          <a:stretch>
            <a:fillRect/>
          </a:stretch>
        </p:blipFill>
        <p:spPr>
          <a:xfrm>
            <a:off x="9648000" y="4379760"/>
            <a:ext cx="2376000" cy="210024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CustomShape 1"/>
          <p:cNvSpPr/>
          <p:nvPr/>
        </p:nvSpPr>
        <p:spPr>
          <a:xfrm>
            <a:off x="0" y="0"/>
            <a:ext cx="12193200" cy="2232000"/>
          </a:xfrm>
          <a:prstGeom prst="rect">
            <a:avLst/>
          </a:prstGeom>
          <a:solidFill>
            <a:srgbClr val="26a69a"/>
          </a:solidFill>
          <a:ln>
            <a:solidFill>
              <a:srgbClr val="3465a4"/>
            </a:solidFill>
          </a:ln>
        </p:spPr>
      </p:sp>
      <p:sp>
        <p:nvSpPr>
          <p:cNvPr id="109" name="CustomShape 2"/>
          <p:cNvSpPr/>
          <p:nvPr/>
        </p:nvSpPr>
        <p:spPr>
          <a:xfrm>
            <a:off x="0" y="0"/>
            <a:ext cx="12193200" cy="1368000"/>
          </a:xfrm>
          <a:prstGeom prst="rect">
            <a:avLst/>
          </a:prstGeom>
          <a:solidFill>
            <a:srgbClr val="ffdf44"/>
          </a:solidFill>
          <a:ln>
            <a:solidFill>
              <a:srgbClr val="ff950e"/>
            </a:solidFill>
          </a:ln>
        </p:spPr>
      </p:sp>
      <p:sp>
        <p:nvSpPr>
          <p:cNvPr id="110" name="TextShape 3"/>
          <p:cNvSpPr txBox="1"/>
          <p:nvPr/>
        </p:nvSpPr>
        <p:spPr>
          <a:xfrm>
            <a:off x="838080" y="365040"/>
            <a:ext cx="10516320" cy="1325160"/>
          </a:xfrm>
          <a:prstGeom prst="rect">
            <a:avLst/>
          </a:prstGeom>
        </p:spPr>
        <p:txBody>
          <a:bodyPr anchor="ctr"/>
          <a:p>
            <a:pPr algn="ctr">
              <a:lnSpc>
                <a:spcPct val="100000"/>
              </a:lnSpc>
            </a:pPr>
            <a:r>
              <a:rPr lang="fr-FR" sz="4400">
                <a:solidFill>
                  <a:srgbClr val="000000"/>
                </a:solidFill>
                <a:latin typeface="Calibri"/>
              </a:rPr>
              <a:t>III - Détails des modules</a:t>
            </a:r>
            <a:r>
              <a:rPr lang="fr-FR" sz="4400">
                <a:solidFill>
                  <a:srgbClr val="000000"/>
                </a:solidFill>
                <a:latin typeface="Calibri"/>
              </a:rPr>
              <a:t>
</a:t>
            </a:r>
            <a:endParaRPr/>
          </a:p>
        </p:txBody>
      </p:sp>
      <p:sp>
        <p:nvSpPr>
          <p:cNvPr id="111" name="TextShape 4"/>
          <p:cNvSpPr txBox="1"/>
          <p:nvPr/>
        </p:nvSpPr>
        <p:spPr>
          <a:xfrm>
            <a:off x="838080" y="1512000"/>
            <a:ext cx="10516320" cy="5112000"/>
          </a:xfrm>
          <a:prstGeom prst="rect">
            <a:avLst/>
          </a:prstGeom>
        </p:spPr>
        <p:txBody>
          <a:bodyPr/>
          <a:p>
            <a:pPr algn="ctr">
              <a:lnSpc>
                <a:spcPct val="100000"/>
              </a:lnSpc>
            </a:pPr>
            <a:r>
              <a:rPr lang="fr-FR" sz="3600">
                <a:solidFill>
                  <a:srgbClr val="000000"/>
                </a:solidFill>
                <a:latin typeface="Calibri"/>
              </a:rPr>
              <a:t>A – Espace membre</a:t>
            </a:r>
            <a:endParaRPr/>
          </a:p>
          <a:p>
            <a:pPr algn="ctr">
              <a:lnSpc>
                <a:spcPct val="100000"/>
              </a:lnSpc>
            </a:pPr>
            <a:endParaRPr/>
          </a:p>
          <a:p>
            <a:pPr>
              <a:lnSpc>
                <a:spcPct val="90000"/>
              </a:lnSpc>
              <a:buFont typeface="Arial"/>
              <a:buChar char="•"/>
            </a:pPr>
            <a:r>
              <a:rPr lang="fr-FR" sz="2000">
                <a:solidFill>
                  <a:srgbClr val="000000"/>
                </a:solidFill>
                <a:latin typeface="Calibri"/>
              </a:rPr>
              <a:t>L</a:t>
            </a:r>
            <a:r>
              <a:rPr b="1" lang="fr-FR" sz="2000">
                <a:solidFill>
                  <a:srgbClr val="000000"/>
                </a:solidFill>
                <a:latin typeface="Calibri"/>
              </a:rPr>
              <a:t>’ </a:t>
            </a:r>
            <a:r>
              <a:rPr lang="fr-FR" sz="2000">
                <a:solidFill>
                  <a:srgbClr val="000000"/>
                </a:solidFill>
                <a:latin typeface="Calibri"/>
              </a:rPr>
              <a:t>inscription</a:t>
            </a:r>
            <a:r>
              <a:rPr b="1" lang="fr-FR" sz="2000">
                <a:solidFill>
                  <a:srgbClr val="000000"/>
                </a:solidFill>
                <a:latin typeface="Calibri"/>
              </a:rPr>
              <a:t>:</a:t>
            </a:r>
            <a:endParaRPr/>
          </a:p>
          <a:p>
            <a:pPr lvl="1">
              <a:lnSpc>
                <a:spcPct val="100000"/>
              </a:lnSpc>
              <a:buFont typeface="Arial"/>
              <a:buChar char="•"/>
            </a:pPr>
            <a:r>
              <a:rPr lang="fr-FR" sz="1600">
                <a:solidFill>
                  <a:srgbClr val="000000"/>
                </a:solidFill>
                <a:latin typeface="Calibri"/>
              </a:rPr>
              <a:t>Vérifie que tous les champs soit remplis, que l’email n’existe pas déjà et qu’elle correspond à une adresse de courriel, que l’identifiant n’existe pas déjà, que les deux mot de passe soient identiques, on crypte le mot de passe, envoie un email de confirmation à l’adresse email que l’utilisateur a renseigné.</a:t>
            </a:r>
            <a:endParaRPr/>
          </a:p>
          <a:p>
            <a:pPr>
              <a:lnSpc>
                <a:spcPct val="90000"/>
              </a:lnSpc>
              <a:buFont typeface="Arial"/>
              <a:buChar char="•"/>
            </a:pPr>
            <a:r>
              <a:rPr lang="fr-FR" sz="2000">
                <a:solidFill>
                  <a:srgbClr val="000000"/>
                </a:solidFill>
                <a:latin typeface="Calibri"/>
              </a:rPr>
              <a:t>Connexion:</a:t>
            </a:r>
            <a:endParaRPr/>
          </a:p>
          <a:p>
            <a:pPr lvl="1">
              <a:lnSpc>
                <a:spcPct val="100000"/>
              </a:lnSpc>
              <a:buFont typeface="Arial"/>
              <a:buChar char="•"/>
            </a:pPr>
            <a:r>
              <a:rPr lang="fr-FR" sz="1600">
                <a:solidFill>
                  <a:srgbClr val="000000"/>
                </a:solidFill>
                <a:latin typeface="Calibri"/>
              </a:rPr>
              <a:t>Vérifie que les champs soit remplis, que les informations rentrées correspondent à un utilisateur inscrit dans la base de données puis connecte l’utilisateur.</a:t>
            </a:r>
            <a:endParaRPr/>
          </a:p>
          <a:p>
            <a:pPr>
              <a:lnSpc>
                <a:spcPct val="90000"/>
              </a:lnSpc>
              <a:buFont typeface="Arial"/>
              <a:buChar char="•"/>
            </a:pPr>
            <a:r>
              <a:rPr lang="fr-FR" sz="2000">
                <a:solidFill>
                  <a:srgbClr val="000000"/>
                </a:solidFill>
                <a:latin typeface="Calibri"/>
              </a:rPr>
              <a:t>Edition Profil:</a:t>
            </a:r>
            <a:endParaRPr/>
          </a:p>
          <a:p>
            <a:pPr lvl="1">
              <a:lnSpc>
                <a:spcPct val="100000"/>
              </a:lnSpc>
              <a:buFont typeface="Arial"/>
              <a:buChar char="•"/>
            </a:pPr>
            <a:r>
              <a:rPr lang="fr-FR" sz="1600">
                <a:solidFill>
                  <a:srgbClr val="000000"/>
                </a:solidFill>
                <a:latin typeface="Calibri"/>
              </a:rPr>
              <a:t>Le Membre peut changer son identifiant, son mot de passe en insérant également son ancien mot de passe pour des raisons de sécurité, modifier son email, et également supprimer son compte en insérant son mot de passe pour des raisons de sécurité</a:t>
            </a:r>
            <a:endParaRPr/>
          </a:p>
          <a:p>
            <a:pPr>
              <a:lnSpc>
                <a:spcPct val="90000"/>
              </a:lnSpc>
              <a:buFont typeface="Arial"/>
              <a:buChar char="•"/>
            </a:pPr>
            <a:r>
              <a:rPr lang="fr-FR" sz="2000">
                <a:solidFill>
                  <a:srgbClr val="000000"/>
                </a:solidFill>
                <a:latin typeface="Calibri"/>
              </a:rPr>
              <a:t>Mot de passe oublié:</a:t>
            </a:r>
            <a:endParaRPr/>
          </a:p>
          <a:p>
            <a:pPr lvl="1">
              <a:lnSpc>
                <a:spcPct val="100000"/>
              </a:lnSpc>
              <a:buFont typeface="Arial"/>
              <a:buChar char="•"/>
            </a:pPr>
            <a:r>
              <a:rPr lang="fr-FR" sz="1600">
                <a:solidFill>
                  <a:srgbClr val="000000"/>
                </a:solidFill>
                <a:latin typeface="Calibri"/>
              </a:rPr>
              <a:t>On donne la possibilité à l’utilisateur d’accéder à un formulaire pour rentrer son adresse mail, si cette email existe dans la base de données, on lui envoie un mail. En cliquant sur ce mail on arrive sur une page avec un formulaire pour réinitialiser son mot de passe</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CustomShape 1"/>
          <p:cNvSpPr/>
          <p:nvPr/>
        </p:nvSpPr>
        <p:spPr>
          <a:xfrm>
            <a:off x="0" y="0"/>
            <a:ext cx="12193200" cy="1440000"/>
          </a:xfrm>
          <a:prstGeom prst="rect">
            <a:avLst/>
          </a:prstGeom>
          <a:solidFill>
            <a:srgbClr val="26a69a"/>
          </a:solidFill>
          <a:ln>
            <a:solidFill>
              <a:srgbClr val="3465a4"/>
            </a:solidFill>
          </a:ln>
        </p:spPr>
      </p:sp>
      <p:sp>
        <p:nvSpPr>
          <p:cNvPr id="113" name="TextShape 2"/>
          <p:cNvSpPr txBox="1"/>
          <p:nvPr/>
        </p:nvSpPr>
        <p:spPr>
          <a:xfrm>
            <a:off x="576000" y="545040"/>
            <a:ext cx="10516320" cy="6078960"/>
          </a:xfrm>
          <a:prstGeom prst="rect">
            <a:avLst/>
          </a:prstGeom>
        </p:spPr>
        <p:txBody>
          <a:bodyPr/>
          <a:p>
            <a:pPr algn="ctr">
              <a:lnSpc>
                <a:spcPct val="100000"/>
              </a:lnSpc>
            </a:pPr>
            <a:r>
              <a:rPr lang="fr-FR" sz="3600">
                <a:solidFill>
                  <a:srgbClr val="000000"/>
                </a:solidFill>
                <a:latin typeface="Calibri"/>
              </a:rPr>
              <a:t>B – Formulaire de recherche de bars</a:t>
            </a:r>
            <a:endParaRPr/>
          </a:p>
          <a:p>
            <a:pPr algn="ctr">
              <a:lnSpc>
                <a:spcPct val="100000"/>
              </a:lnSpc>
            </a:pPr>
            <a:endParaRPr/>
          </a:p>
          <a:p>
            <a:pPr algn="ctr">
              <a:lnSpc>
                <a:spcPct val="100000"/>
              </a:lnSpc>
            </a:pPr>
            <a:endParaRPr/>
          </a:p>
          <a:p>
            <a:pPr>
              <a:lnSpc>
                <a:spcPct val="90000"/>
              </a:lnSpc>
              <a:buFont typeface="Arial"/>
              <a:buChar char="•"/>
            </a:pPr>
            <a:r>
              <a:rPr lang="fr-FR" sz="2800">
                <a:solidFill>
                  <a:srgbClr val="000000"/>
                </a:solidFill>
                <a:latin typeface="Calibri"/>
              </a:rPr>
              <a:t>Le formulaire doit permettre à tous les utilisateurs de rechercher des bars selon:</a:t>
            </a:r>
            <a:endParaRPr/>
          </a:p>
          <a:p>
            <a:pPr lvl="1">
              <a:lnSpc>
                <a:spcPct val="100000"/>
              </a:lnSpc>
              <a:buFont typeface="Arial"/>
              <a:buChar char="•"/>
            </a:pPr>
            <a:r>
              <a:rPr lang="fr-FR" sz="2400">
                <a:solidFill>
                  <a:srgbClr val="000000"/>
                </a:solidFill>
                <a:latin typeface="Calibri"/>
              </a:rPr>
              <a:t>Son nom</a:t>
            </a:r>
            <a:endParaRPr/>
          </a:p>
          <a:p>
            <a:pPr lvl="1">
              <a:lnSpc>
                <a:spcPct val="100000"/>
              </a:lnSpc>
              <a:buFont typeface="Arial"/>
              <a:buChar char="•"/>
            </a:pPr>
            <a:r>
              <a:rPr lang="fr-FR" sz="2400">
                <a:solidFill>
                  <a:srgbClr val="000000"/>
                </a:solidFill>
                <a:latin typeface="Calibri"/>
              </a:rPr>
              <a:t>Son type(lounge, pub, …)</a:t>
            </a:r>
            <a:endParaRPr/>
          </a:p>
          <a:p>
            <a:pPr lvl="1">
              <a:lnSpc>
                <a:spcPct val="100000"/>
              </a:lnSpc>
              <a:buFont typeface="Arial"/>
              <a:buChar char="•"/>
            </a:pPr>
            <a:r>
              <a:rPr lang="fr-FR" sz="2400">
                <a:solidFill>
                  <a:srgbClr val="000000"/>
                </a:solidFill>
                <a:latin typeface="Calibri"/>
              </a:rPr>
              <a:t>Les Happy Hours</a:t>
            </a:r>
            <a:endParaRPr/>
          </a:p>
          <a:p>
            <a:endParaRPr/>
          </a:p>
          <a:p>
            <a:pPr>
              <a:lnSpc>
                <a:spcPct val="90000"/>
              </a:lnSpc>
              <a:buFont typeface="Arial"/>
              <a:buChar char="•"/>
            </a:pPr>
            <a:r>
              <a:rPr lang="fr-FR" sz="2800">
                <a:solidFill>
                  <a:srgbClr val="000000"/>
                </a:solidFill>
                <a:latin typeface="Calibri"/>
              </a:rPr>
              <a:t>Les résultats sont organisés en trois niveaux</a:t>
            </a:r>
            <a:endParaRPr/>
          </a:p>
          <a:p>
            <a:pPr lvl="1">
              <a:lnSpc>
                <a:spcPct val="100000"/>
              </a:lnSpc>
              <a:buFont typeface="Arial"/>
              <a:buChar char="•"/>
            </a:pPr>
            <a:r>
              <a:rPr lang="fr-FR" sz="2400">
                <a:solidFill>
                  <a:srgbClr val="000000"/>
                </a:solidFill>
                <a:latin typeface="Calibri"/>
              </a:rPr>
              <a:t>Niveau 1: La prochaine happy hour du bar, les horaires de l’HH, le prix minimum de la pinte</a:t>
            </a:r>
            <a:endParaRPr/>
          </a:p>
          <a:p>
            <a:pPr lvl="1">
              <a:lnSpc>
                <a:spcPct val="100000"/>
              </a:lnSpc>
              <a:buFont typeface="Arial"/>
              <a:buChar char="•"/>
            </a:pPr>
            <a:r>
              <a:rPr lang="fr-FR" sz="2400">
                <a:solidFill>
                  <a:srgbClr val="000000"/>
                </a:solidFill>
                <a:latin typeface="Calibri"/>
              </a:rPr>
              <a:t>Niveau 2: Une photo du bar, l’adresse complète et le type, ainsi qu’un bouton pour accéder au niveau 3</a:t>
            </a:r>
            <a:endParaRPr/>
          </a:p>
          <a:p>
            <a:pPr lvl="1">
              <a:lnSpc>
                <a:spcPct val="100000"/>
              </a:lnSpc>
              <a:buFont typeface="Arial"/>
              <a:buChar char="•"/>
            </a:pPr>
            <a:r>
              <a:rPr lang="fr-FR" sz="2400">
                <a:solidFill>
                  <a:srgbClr val="000000"/>
                </a:solidFill>
                <a:latin typeface="Calibri"/>
              </a:rPr>
              <a:t>Niveau 3: Les informations des précédents niveaux, une galerie photo, la description du bar, et le mot du patron, les horaires d’ouvertures normales en de HH, ainsi que la liste des bières que proposées et leur prix en période normale et en HH</a:t>
            </a:r>
            <a:endParaRPr/>
          </a:p>
          <a:p>
            <a:pPr algn="ctr">
              <a:lnSpc>
                <a:spcPct val="100000"/>
              </a:lnSpc>
            </a:pP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