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59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46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62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31C3-6AFD-4A77-90FA-51CFC83BBB2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D8C225-A0CD-438F-9660-B5B9B42D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9kYApoR8U4" TargetMode="External"/><Relationship Id="rId2" Type="http://schemas.openxmlformats.org/officeDocument/2006/relationships/hyperlink" Target="https://www.simplilearn.com/unlocking-data-science-webin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tblob.readthedocs.io/en/dev/classifier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900" cap="all" dirty="0"/>
              <a:t>The prediction of suicide in Facebook data using machine learning algorithms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Chun </a:t>
            </a:r>
            <a:r>
              <a:rPr lang="en-US" dirty="0" err="1" smtClean="0"/>
              <a:t>Hin</a:t>
            </a:r>
            <a:r>
              <a:rPr lang="en-US" dirty="0" smtClean="0"/>
              <a:t> Chan</a:t>
            </a:r>
            <a:endParaRPr lang="en-US" dirty="0"/>
          </a:p>
          <a:p>
            <a:r>
              <a:rPr lang="en-US" dirty="0" smtClean="0"/>
              <a:t>24727164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Hard </a:t>
            </a:r>
            <a:r>
              <a:rPr lang="en-US" dirty="0" smtClean="0"/>
              <a:t>to extract enough Facebook posts with suicide related </a:t>
            </a:r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Not enough data a</a:t>
            </a:r>
            <a:r>
              <a:rPr lang="en-US" dirty="0" smtClean="0"/>
              <a:t>ttributes</a:t>
            </a:r>
          </a:p>
          <a:p>
            <a:pPr lvl="2"/>
            <a:r>
              <a:rPr lang="en-US" dirty="0" smtClean="0"/>
              <a:t>Decision Tree accuracy is not accurate at all </a:t>
            </a: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pPr lvl="1"/>
            <a:r>
              <a:rPr lang="en-US" dirty="0" smtClean="0"/>
              <a:t>Compare more different machine learning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Improve the current techniques to enhance the accuracy of the current methods</a:t>
            </a:r>
          </a:p>
        </p:txBody>
      </p:sp>
    </p:spTree>
    <p:extLst>
      <p:ext uri="{BB962C8B-B14F-4D97-AF65-F5344CB8AC3E}">
        <p14:creationId xmlns:p14="http://schemas.microsoft.com/office/powerpoint/2010/main" val="308914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Birjali</a:t>
            </a:r>
            <a:r>
              <a:rPr lang="en-US" dirty="0"/>
              <a:t>, M., </a:t>
            </a:r>
            <a:r>
              <a:rPr lang="en-US" dirty="0" err="1"/>
              <a:t>Beni-Hssane</a:t>
            </a:r>
            <a:r>
              <a:rPr lang="en-US" dirty="0"/>
              <a:t>, A., and </a:t>
            </a:r>
            <a:r>
              <a:rPr lang="en-US" dirty="0" err="1"/>
              <a:t>Erritali</a:t>
            </a:r>
            <a:r>
              <a:rPr lang="en-US" dirty="0"/>
              <a:t>, M. (2016). </a:t>
            </a:r>
            <a:r>
              <a:rPr lang="en-US" i="1" dirty="0"/>
              <a:t>Prediction of Suicidal Ideation in Twitter Data using Machine Learning algorithms</a:t>
            </a:r>
            <a:r>
              <a:rPr lang="en-US" dirty="0"/>
              <a:t>. International Arab Conference on Information Technology (ACIT'2016</a:t>
            </a:r>
            <a:r>
              <a:rPr lang="en-US" dirty="0" smtClean="0"/>
              <a:t>).</a:t>
            </a:r>
          </a:p>
          <a:p>
            <a:pPr lvl="0"/>
            <a:r>
              <a:rPr lang="en-US" dirty="0" err="1"/>
              <a:t>Monnappa</a:t>
            </a:r>
            <a:r>
              <a:rPr lang="en-US" dirty="0"/>
              <a:t>, A. (2015). </a:t>
            </a:r>
            <a:r>
              <a:rPr lang="en-US" i="1" dirty="0"/>
              <a:t>How Facebook is Using Big Data - The Good, the Bad, and the Ugly</a:t>
            </a:r>
            <a:r>
              <a:rPr lang="en-US" dirty="0"/>
              <a:t>. Retrieved from </a:t>
            </a:r>
            <a:r>
              <a:rPr lang="en-US" u="sng" dirty="0">
                <a:hlinkClick r:id="rId2"/>
              </a:rPr>
              <a:t>https://www.simplilearn.com/unlocking-data-science-webinar</a:t>
            </a:r>
            <a:endParaRPr lang="en-US" dirty="0" smtClean="0"/>
          </a:p>
          <a:p>
            <a:r>
              <a:rPr lang="en-US" dirty="0"/>
              <a:t>Sherlock, D.(2014). </a:t>
            </a:r>
            <a:r>
              <a:rPr lang="en-US" i="1" dirty="0"/>
              <a:t>Extract Facebook Data and save as CSV.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https://www.youtube.com/watch?v=S9kYApoR8U4</a:t>
            </a:r>
            <a:endParaRPr lang="en-US" dirty="0"/>
          </a:p>
          <a:p>
            <a:r>
              <a:rPr lang="en-US" dirty="0" err="1" smtClean="0"/>
              <a:t>Loria</a:t>
            </a:r>
            <a:r>
              <a:rPr lang="en-US" dirty="0" smtClean="0"/>
              <a:t>, S. (2017). </a:t>
            </a:r>
            <a:r>
              <a:rPr lang="en-US" i="1" dirty="0" smtClean="0"/>
              <a:t>Tutorial</a:t>
            </a:r>
            <a:r>
              <a:rPr lang="en-US" i="1" dirty="0"/>
              <a:t>: Building a Text Classification </a:t>
            </a:r>
            <a:r>
              <a:rPr lang="en-US" i="1" dirty="0" smtClean="0"/>
              <a:t>System. </a:t>
            </a:r>
            <a:r>
              <a:rPr lang="en-US" dirty="0" smtClean="0"/>
              <a:t>Retrieved </a:t>
            </a:r>
            <a:r>
              <a:rPr lang="en-US" dirty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://textblob.readthedocs.io/en/dev/classifiers.html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1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39" y="28350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the statistics from Lifeline, the overall suicide rate in Australia in 2015 is the highest suicide rate in 10-plus </a:t>
            </a:r>
            <a:r>
              <a:rPr lang="en-US" dirty="0" smtClean="0"/>
              <a:t>years.</a:t>
            </a:r>
          </a:p>
          <a:p>
            <a:pPr lvl="1"/>
            <a:r>
              <a:rPr lang="en-US" dirty="0"/>
              <a:t>12.6 </a:t>
            </a:r>
            <a:r>
              <a:rPr lang="en-US" dirty="0" smtClean="0"/>
              <a:t>people per </a:t>
            </a:r>
            <a:r>
              <a:rPr lang="en-US" dirty="0"/>
              <a:t>100,000</a:t>
            </a:r>
          </a:p>
          <a:p>
            <a:r>
              <a:rPr lang="en-US" dirty="0" smtClean="0"/>
              <a:t>People’s </a:t>
            </a:r>
            <a:r>
              <a:rPr lang="en-US" dirty="0"/>
              <a:t>emotions are the most important signal for us to concern </a:t>
            </a:r>
            <a:r>
              <a:rPr lang="en-US" dirty="0" smtClean="0"/>
              <a:t>about the suicide problem</a:t>
            </a:r>
          </a:p>
          <a:p>
            <a:r>
              <a:rPr lang="en-US" dirty="0" smtClean="0"/>
              <a:t>How to understand/ notify the change of people’s </a:t>
            </a:r>
            <a:r>
              <a:rPr lang="en-US" dirty="0"/>
              <a:t>emotions</a:t>
            </a:r>
            <a:endParaRPr lang="en-US" dirty="0" smtClean="0"/>
          </a:p>
          <a:p>
            <a:pPr lvl="1"/>
            <a:r>
              <a:rPr lang="en-US" dirty="0" smtClean="0"/>
              <a:t>By social </a:t>
            </a:r>
            <a:r>
              <a:rPr lang="en-US" dirty="0"/>
              <a:t>communication </a:t>
            </a:r>
            <a:r>
              <a:rPr lang="en-US" dirty="0" smtClean="0"/>
              <a:t>media</a:t>
            </a:r>
          </a:p>
          <a:p>
            <a:r>
              <a:rPr lang="en-US" dirty="0"/>
              <a:t>Why choose Facebook?</a:t>
            </a:r>
          </a:p>
          <a:p>
            <a:pPr lvl="1"/>
            <a:r>
              <a:rPr lang="en-US" dirty="0"/>
              <a:t>Facebook and Twitter both are famous social communication media</a:t>
            </a:r>
          </a:p>
          <a:p>
            <a:pPr lvl="1"/>
            <a:r>
              <a:rPr lang="en-US" dirty="0"/>
              <a:t>Similar research already did on Twitter</a:t>
            </a:r>
          </a:p>
          <a:p>
            <a:pPr lvl="2"/>
            <a:r>
              <a:rPr lang="en-US" dirty="0"/>
              <a:t>research on Twitter about suicide prediction researched by </a:t>
            </a:r>
            <a:r>
              <a:rPr lang="en-US" dirty="0" err="1"/>
              <a:t>Birjali</a:t>
            </a:r>
            <a:r>
              <a:rPr lang="en-US" dirty="0"/>
              <a:t>, </a:t>
            </a:r>
            <a:r>
              <a:rPr lang="en-US" dirty="0" err="1"/>
              <a:t>Beni-Hssane</a:t>
            </a:r>
            <a:r>
              <a:rPr lang="en-US" dirty="0"/>
              <a:t> and </a:t>
            </a:r>
            <a:r>
              <a:rPr lang="en-US" dirty="0" err="1"/>
              <a:t>Erritali</a:t>
            </a:r>
            <a:r>
              <a:rPr lang="en-US" dirty="0"/>
              <a:t> in 2016</a:t>
            </a:r>
          </a:p>
          <a:p>
            <a:endParaRPr lang="en-US" dirty="0"/>
          </a:p>
        </p:txBody>
      </p:sp>
      <p:pic>
        <p:nvPicPr>
          <p:cNvPr id="1026" name="Picture 2" descr="Image result for social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95" y="-55877"/>
            <a:ext cx="5310654" cy="22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8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</a:p>
          <a:p>
            <a:r>
              <a:rPr lang="en-US" dirty="0" smtClean="0"/>
              <a:t>Extracting data from Facebook with a clear format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Check out which machine learning algorithms are better to classify the message posts in Facebook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Extract Facebook posts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different classifiers</a:t>
            </a:r>
          </a:p>
          <a:p>
            <a:pPr lvl="1"/>
            <a:r>
              <a:rPr lang="en-US" dirty="0" smtClean="0"/>
              <a:t>Get their accuracies and compare them</a:t>
            </a:r>
          </a:p>
          <a:p>
            <a:r>
              <a:rPr lang="en-US" dirty="0" smtClean="0"/>
              <a:t>Target Classifier: Decision Tree and Naïve Bayes</a:t>
            </a:r>
          </a:p>
          <a:p>
            <a:r>
              <a:rPr lang="en-US" dirty="0" smtClean="0"/>
              <a:t>Tools to extract Facebook posts data: </a:t>
            </a:r>
            <a:r>
              <a:rPr lang="en-US" dirty="0" err="1" smtClean="0"/>
              <a:t>Facepager</a:t>
            </a:r>
            <a:endParaRPr lang="en-US" dirty="0" smtClean="0"/>
          </a:p>
          <a:p>
            <a:r>
              <a:rPr lang="en-US" dirty="0" smtClean="0"/>
              <a:t>Tools for </a:t>
            </a:r>
            <a:r>
              <a:rPr lang="en-US" smtClean="0"/>
              <a:t>the whole project</a:t>
            </a:r>
            <a:r>
              <a:rPr lang="en-US" dirty="0" smtClean="0"/>
              <a:t>: python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0335"/>
            <a:ext cx="4405654" cy="4031027"/>
          </a:xfrm>
        </p:spPr>
        <p:txBody>
          <a:bodyPr/>
          <a:lstStyle/>
          <a:p>
            <a:r>
              <a:rPr lang="en-US" dirty="0" smtClean="0"/>
              <a:t>Welcome Page</a:t>
            </a:r>
          </a:p>
          <a:p>
            <a:pPr lvl="1"/>
            <a:r>
              <a:rPr lang="en-US" dirty="0" smtClean="0"/>
              <a:t>Start the program</a:t>
            </a:r>
          </a:p>
          <a:p>
            <a:pPr lvl="1"/>
            <a:r>
              <a:rPr lang="en-US" dirty="0" smtClean="0"/>
              <a:t>End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260" y="2010335"/>
            <a:ext cx="4121742" cy="38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9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19101" cy="3880773"/>
          </a:xfrm>
        </p:spPr>
        <p:txBody>
          <a:bodyPr/>
          <a:lstStyle/>
          <a:p>
            <a:r>
              <a:rPr lang="en-US" dirty="0" smtClean="0"/>
              <a:t>Menu page</a:t>
            </a:r>
          </a:p>
          <a:p>
            <a:pPr lvl="1"/>
            <a:r>
              <a:rPr lang="en-US" dirty="0" smtClean="0"/>
              <a:t>Option 1: Algorithm Performance</a:t>
            </a:r>
          </a:p>
          <a:p>
            <a:pPr lvl="2"/>
            <a:r>
              <a:rPr lang="en-US" dirty="0" smtClean="0"/>
              <a:t>Show the accuracy of the machine learning algorithms</a:t>
            </a:r>
          </a:p>
          <a:p>
            <a:pPr lvl="1"/>
            <a:r>
              <a:rPr lang="en-US" dirty="0" smtClean="0"/>
              <a:t>Option 2: Message Check</a:t>
            </a:r>
          </a:p>
          <a:p>
            <a:pPr lvl="2"/>
            <a:r>
              <a:rPr lang="en-US" dirty="0" smtClean="0"/>
              <a:t>Check whether the user input message include suicide related keywords with the better classifier in the option one</a:t>
            </a:r>
            <a:endParaRPr lang="en-US" dirty="0"/>
          </a:p>
          <a:p>
            <a:pPr lvl="1"/>
            <a:r>
              <a:rPr lang="en-US" dirty="0" smtClean="0"/>
              <a:t>Option 3: Back</a:t>
            </a:r>
          </a:p>
          <a:p>
            <a:pPr lvl="2"/>
            <a:r>
              <a:rPr lang="en-US" dirty="0" smtClean="0"/>
              <a:t>Return to the pervious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83" y="2153810"/>
            <a:ext cx="4121742" cy="38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4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77907" cy="3880773"/>
          </a:xfrm>
        </p:spPr>
        <p:txBody>
          <a:bodyPr/>
          <a:lstStyle/>
          <a:p>
            <a:r>
              <a:rPr lang="en-US" dirty="0" smtClean="0"/>
              <a:t>Option 1</a:t>
            </a:r>
          </a:p>
          <a:p>
            <a:pPr lvl="1"/>
            <a:r>
              <a:rPr lang="en-US" dirty="0" smtClean="0"/>
              <a:t>Show the Accuracy</a:t>
            </a:r>
          </a:p>
          <a:p>
            <a:pPr lvl="1"/>
            <a:r>
              <a:rPr lang="en-US" dirty="0" smtClean="0"/>
              <a:t>Plot button: plot a bar chat to show the percentage of the accuracy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47" y="2160588"/>
            <a:ext cx="4114555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078" cy="3880773"/>
          </a:xfrm>
        </p:spPr>
        <p:txBody>
          <a:bodyPr/>
          <a:lstStyle/>
          <a:p>
            <a:r>
              <a:rPr lang="en-US" dirty="0" smtClean="0"/>
              <a:t>Option 2</a:t>
            </a:r>
          </a:p>
          <a:p>
            <a:pPr lvl="1"/>
            <a:r>
              <a:rPr lang="en-US" dirty="0" smtClean="0"/>
              <a:t>Back button: return to pervious page</a:t>
            </a:r>
          </a:p>
          <a:p>
            <a:pPr lvl="1"/>
            <a:r>
              <a:rPr lang="en-US" dirty="0" smtClean="0"/>
              <a:t>Text Area: input message</a:t>
            </a:r>
          </a:p>
          <a:p>
            <a:pPr lvl="1"/>
            <a:r>
              <a:rPr lang="en-US" dirty="0" smtClean="0"/>
              <a:t>Check button: return the result of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81" y="2156470"/>
            <a:ext cx="4118921" cy="38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87" y="283508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7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1055</TotalTime>
  <Words>441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The prediction of suicide in Facebook data using machine learning algorithms</vt:lpstr>
      <vt:lpstr>Background</vt:lpstr>
      <vt:lpstr>Key challenges</vt:lpstr>
      <vt:lpstr>Project Problem and Solution</vt:lpstr>
      <vt:lpstr>User Interface</vt:lpstr>
      <vt:lpstr>User Interface</vt:lpstr>
      <vt:lpstr>User Interface</vt:lpstr>
      <vt:lpstr>User Interface</vt:lpstr>
      <vt:lpstr>Demo Time</vt:lpstr>
      <vt:lpstr>Limitations and future works</vt:lpstr>
      <vt:lpstr>References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prediction of suicide in Facebook data using machine learning algorithms</dc:title>
  <dc:creator>Derek</dc:creator>
  <cp:lastModifiedBy>Derek</cp:lastModifiedBy>
  <cp:revision>21</cp:revision>
  <dcterms:created xsi:type="dcterms:W3CDTF">2017-10-18T13:26:52Z</dcterms:created>
  <dcterms:modified xsi:type="dcterms:W3CDTF">2017-10-19T07:02:58Z</dcterms:modified>
</cp:coreProperties>
</file>