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0T01:51:46.3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6773.25"/>
      <inkml:brushProperty name="anchorY" value="-33292.60156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0898.04688"/>
      <inkml:brushProperty name="anchorY" value="-42843.14844"/>
      <inkml:brushProperty name="scaleFactor" value="0.5"/>
    </inkml:brush>
  </inkml:definitions>
  <inkml:trace contextRef="#ctx0" brushRef="#br0">227 1611 24575,'18'39'0,"-6"-7"0,11 2 0,3-2 0,-1 4 0,0-9 0,-9-1 0,-7-16 0,-3 4 0,1-9 0,-3-2 0,4-3 0,0 0 0,-1 0 0,1-7 0,-4-4 0,4-8 0,-7-9 0,10-9 0,-9-2 0,10-14 0,-2-28 0,32-8-810,-23 25 1,3-3 809,19 4 0,3-2-1245,0-19 0,2-3 1245,-7 30 0,3 0 0,-1 0 0,9-22 0,-1 3-704,8 2 1,-1 4 703,-17 11 0,-1 4-214,2 7 0,-1 2 214,-4-5 0,0 5 0,17-7 1247,-11 12-1247,-16 11 2401,-11 15-2401,-4 0 1710,-2 7-1710,1-1 586,0 0-586,-1 0 0,1 1 0,0-1 0,-1 0 0,1 0 0,0 0 0,0-5 0,0 4 0,0-4 0,-4 6 0,2 3 0,-6-2 0,6 6 0,-6-7 0,3 11 0,-11 0 0,5 6 0,-9-2 0,10 0 0,-7-6 0,4 6 0,-4-6 0,0 2 0,0-3 0,0 0 0,4 4 0,-3 0 0,6 0 0,-2 0 0</inkml:trace>
  <inkml:trace contextRef="#ctx0" brushRef="#br1" timeOffset="2412">0 1109 24575,'0'24'0,"0"-5"0,5 0 0,-4-9 0,8 9 0,-4-9 0,1 4 0,1-5 0,-6 0 0,7-1 0,-7 1 0,7 0 0,-7-1 0,6 1 0,-2 0 0,0 5 0,-1-4 0,0 4 0,1 0 0,4-4 0,-3 4 0,2 0 0,-7-4 0,8 4 0,-8 0 0,6-4 0,-2 4 0,0-5 0,3-1 0,-7 1 0,2 0 0,1-1 0,1 1 0,0 0 0,3-5 0,-7 4 0,6-3 0,-6 3 0,7 1 0,-7-1 0,7 1 0,-4-1 0,1 1 0,3-1 0,-7 1 0,3 0 0,-1-1 0,-2 1 0,7 0 0,-3-1 0,0 1 0,2 0 0,-6-1 0,7 1 0,-3-1 0,0 0 0,2 1 0,-2 0 0,0-1 0,3-3 0,-4 3 0,1-3 0,3 3 0,-3 1 0,3-4 0,-3 2 0,3-2 0,-3 0 0,0 3 0,2-3 0,-2-1 0,4 4 0,-4-3 0,2 0 0,-2 2 0,3-6 0,-3 7 0,3-7 0,-8 7 0,8-7 0,-7 7 0,7-7 0,-7 6 0,7-6 0,-4 7 0,4-8 0,-4 7 0,4-6 0,-4 3 0,4-1 0,-4 1 0,2 0 0,-5-1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0T01:51:54.5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1155 24575,'37'32'0,"-11"2"0,32 28 0,-35-22 0,34 11 0,-25-3 0,18-1 0,-6 11 0,-11-20 0,-3-11 0,-8 0 0,-6-11 0,4 0 0,-9-2 0,3-5 0,-10 0 0,4 0 0,-7-1 0,7 1 0,-7 0 0,3-1 0,0 1 0,-4 0 0,8-1 0,-7 1 0,7 0 0,-3-1 0,3 1 0,2 5 0,-1-4 0,1 9 0,-1-9 0,1 10 0,-2-10 0,2 4 0,2-2 0,-6-2 0,6 2 0,-8-7 0,1 3 0,2-7 0,-7 7 0,7-7 0,-6 6 0,2-3 0,1 1 0,-3 2 0,6-2 0,-6 3 0,7 1 0,-7-1 0,7-4 0,-4 3 0,4-6 0,-1 2 0,1-3 0,0 0 0,-4-9 0,4-2 0,-7-10 0,4 0 0,0-7 0,-4 6 0,5-13 0,-6 13 0,4-6 0,-3 0 0,4 6 0,-5-6 0,0 7 0,5 0 0,-4 1 0,9-8 0,-4-2 0,6-6 0,-5 0 0,4-1 0,-5 8 0,5-6 0,-5 13 0,5-13 0,-4 6 0,5-8 0,0 1 0,-6-8 0,5 5 0,-4-6 0,5 9 0,-1 7 0,1-6 0,-2 13 0,-3-6 0,2 8 0,-3-1 0,4 0 0,1-7 0,-1 6 0,2-13 0,0 6 0,0-8 0,0 1 0,0 0 0,6-9 0,-4 7 0,12-15 0,-12 14 0,10-5 0,-11 7 0,5 1 0,-7 7 0,1-6 0,-2 18 0,0-10 0,0 12 0,0-6 0,1 0 0,-1 1 0,0-1 0,0 0 0,1 0 0,-1 0 0,0 0 0,0 6 0,0-5 0,-1 10 0,0-4 0,-4 5 0,3 0 0,-7 1 0,6-1 0,-6 0 0,3 0 0,0 1 0,-3 0 0,2 3 0,-3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4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7454D-5B10-DE49-BD9C-1A764B02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weekly report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11/20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8EB4-612E-7D49-920F-E0758EB12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christina chen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00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06CFB-CE8D-C049-B8DB-F08C0CF3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Tasks (in progress)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6488-F5C6-8E4D-8202-6D6A729D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figure out </a:t>
            </a:r>
            <a:r>
              <a:rPr lang="en-US" dirty="0" err="1">
                <a:solidFill>
                  <a:srgbClr val="000000"/>
                </a:solidFill>
              </a:rPr>
              <a:t>xyz</a:t>
            </a:r>
            <a:r>
              <a:rPr lang="en-US" dirty="0">
                <a:solidFill>
                  <a:srgbClr val="000000"/>
                </a:solidFill>
              </a:rPr>
              <a:t> vs. </a:t>
            </a:r>
            <a:r>
              <a:rPr lang="en-US" dirty="0" err="1">
                <a:solidFill>
                  <a:srgbClr val="000000"/>
                </a:solidFill>
              </a:rPr>
              <a:t>uvw</a:t>
            </a:r>
            <a:r>
              <a:rPr lang="en-US" dirty="0">
                <a:solidFill>
                  <a:srgbClr val="000000"/>
                </a:solidFill>
              </a:rPr>
              <a:t> coordinates of original &amp; simulated data</a:t>
            </a:r>
          </a:p>
          <a:p>
            <a:r>
              <a:rPr lang="en-US" dirty="0">
                <a:solidFill>
                  <a:srgbClr val="000000"/>
                </a:solidFill>
              </a:rPr>
              <a:t>Look at more events for each of the objective functions – with cleaning as well</a:t>
            </a:r>
          </a:p>
          <a:p>
            <a:r>
              <a:rPr lang="en-US" dirty="0">
                <a:solidFill>
                  <a:srgbClr val="000000"/>
                </a:solidFill>
              </a:rPr>
              <a:t>code differential evolution and basin hopping</a:t>
            </a:r>
          </a:p>
        </p:txBody>
      </p:sp>
    </p:spTree>
    <p:extLst>
      <p:ext uri="{BB962C8B-B14F-4D97-AF65-F5344CB8AC3E}">
        <p14:creationId xmlns:p14="http://schemas.microsoft.com/office/powerpoint/2010/main" val="34617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BD38-FB10-A54E-926A-F5E7C338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xyz</a:t>
            </a:r>
            <a:r>
              <a:rPr lang="en-US" dirty="0"/>
              <a:t> vs </a:t>
            </a:r>
            <a:r>
              <a:rPr lang="en-US" dirty="0" err="1"/>
              <a:t>uvw</a:t>
            </a:r>
            <a:r>
              <a:rPr lang="en-US" dirty="0"/>
              <a:t> coordinates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305</a:t>
            </a:r>
            <a:br>
              <a:rPr lang="en-US" dirty="0"/>
            </a:br>
            <a:r>
              <a:rPr lang="en-US" dirty="0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E023-FE40-8C40-867D-201DC012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336" y="2968939"/>
            <a:ext cx="2502957" cy="421767"/>
          </a:xfrm>
        </p:spPr>
        <p:txBody>
          <a:bodyPr/>
          <a:lstStyle/>
          <a:p>
            <a:r>
              <a:rPr lang="en-US" dirty="0" err="1"/>
              <a:t>rotate_pads</a:t>
            </a:r>
            <a:r>
              <a:rPr lang="en-US" dirty="0"/>
              <a:t> = True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ADD53A-FD09-5546-9EC1-A32E5A8D1424}"/>
              </a:ext>
            </a:extLst>
          </p:cNvPr>
          <p:cNvSpPr txBox="1">
            <a:spLocks/>
          </p:cNvSpPr>
          <p:nvPr/>
        </p:nvSpPr>
        <p:spPr>
          <a:xfrm>
            <a:off x="8141228" y="2963891"/>
            <a:ext cx="2502957" cy="421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rotate_pads</a:t>
            </a:r>
            <a:r>
              <a:rPr lang="en-US" dirty="0"/>
              <a:t> = False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84022-FEC8-174A-99AA-DA271E89568B}"/>
              </a:ext>
            </a:extLst>
          </p:cNvPr>
          <p:cNvSpPr txBox="1">
            <a:spLocks/>
          </p:cNvSpPr>
          <p:nvPr/>
        </p:nvSpPr>
        <p:spPr>
          <a:xfrm>
            <a:off x="3360185" y="1336674"/>
            <a:ext cx="772584" cy="421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xyz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783468-CF9D-554D-9C9F-FA00E4B5011F}"/>
              </a:ext>
            </a:extLst>
          </p:cNvPr>
          <p:cNvSpPr txBox="1">
            <a:spLocks/>
          </p:cNvSpPr>
          <p:nvPr/>
        </p:nvSpPr>
        <p:spPr>
          <a:xfrm>
            <a:off x="3527955" y="4423032"/>
            <a:ext cx="772584" cy="421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uvw</a:t>
            </a:r>
            <a:endParaRPr lang="en-US" dirty="0"/>
          </a:p>
        </p:txBody>
      </p:sp>
      <p:pic>
        <p:nvPicPr>
          <p:cNvPr id="1026" name="Picture 2" descr="https://lh3.googleusercontent.com/uE9qeU4TL9iOY6RtwyHSw-KnwW5eTwaxkuKvlVxRAl3fhjh44M9mV3BoIa3IThPBuJlDbtX0ptFn4VfzwR7Hw6DFEniIxrQAYUi8GNDk5uvHtPnQx6VH5j92e6hG-tWMgfheHF06">
            <a:extLst>
              <a:ext uri="{FF2B5EF4-FFF2-40B4-BE49-F238E27FC236}">
                <a16:creationId xmlns:a16="http://schemas.microsoft.com/office/drawing/2014/main" id="{F059F9B2-BD81-3247-83EA-D6C71586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1" y="868610"/>
            <a:ext cx="254635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6OPKv4l7moG-01cDyKCY3yP5wrdJTu2TKNQfDrtVOKMRpLBhZt2Ai4Xk-ToG3IyQKh0Z_5YDM4BgutpixGpoRzcu7rGvh3dlBX4HtONQP7ixgHDW-1wdhIj2Xzus1ah99NX7KeaK">
            <a:extLst>
              <a:ext uri="{FF2B5EF4-FFF2-40B4-BE49-F238E27FC236}">
                <a16:creationId xmlns:a16="http://schemas.microsoft.com/office/drawing/2014/main" id="{A2E1910B-1C0B-364A-A0BF-E0318E07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2" y="868610"/>
            <a:ext cx="2682874" cy="17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FK8hTbgMsYglRKXqq1Aqd41c5FKZsHPTWKsKueqOEAteXSNbn0F3z87q2r60G1-QHVbi5C_jf7R2bFXL07GSityEZXwM5BOpuxHA4YFgqESF-2Rj5oIv413Er0kvAobj9yqxG9-G">
            <a:extLst>
              <a:ext uri="{FF2B5EF4-FFF2-40B4-BE49-F238E27FC236}">
                <a16:creationId xmlns:a16="http://schemas.microsoft.com/office/drawing/2014/main" id="{7B235215-D2AD-F548-B05E-9EDF52A7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005" y="868610"/>
            <a:ext cx="2768636" cy="18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rJ7ERY6qe7-_28WMFlE1GC5qgLoXqzNoLY9FWvFViodZwv4Gu51ycKtwGOjqR87su_nXMzlHPHKowglu8FPXRxDpreUrBcH1Y3gtcoiJmHycJe7Mt7UpEBeGRPQCrQcX72sxV8zH">
            <a:extLst>
              <a:ext uri="{FF2B5EF4-FFF2-40B4-BE49-F238E27FC236}">
                <a16:creationId xmlns:a16="http://schemas.microsoft.com/office/drawing/2014/main" id="{C608B3CB-2A00-664B-B8E9-6A37BD06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385658"/>
            <a:ext cx="2502957" cy="173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S4rttTH5BtcUqW0SSOKpzL3osGyi3RHA7RWLxi-dCZsC4bh90aTw_IbYvGkSgEEz6neTD3wYYH4bDfkZF7LjzW5c0DDviYO2MeVl1bY5BPs7CorB07F7hNARCpOFriW2s1DATaNz">
            <a:extLst>
              <a:ext uri="{FF2B5EF4-FFF2-40B4-BE49-F238E27FC236}">
                <a16:creationId xmlns:a16="http://schemas.microsoft.com/office/drawing/2014/main" id="{A6AFE669-7CA9-424E-937D-0A76ED99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77" y="5083100"/>
            <a:ext cx="2502957" cy="16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mSPcmDu34-2i3gl0QS9M8Qj-OiRfCGDj8z1QXPE--Ajm9uu0g06IQxx5yW_kXB5IA5JERNWM1bNxgZdrlGVIXczPwVGErpRcOe2EYu1v1vrjuz-1xw-v7M2-A_-NuX-xGdZwfKEz">
            <a:extLst>
              <a:ext uri="{FF2B5EF4-FFF2-40B4-BE49-F238E27FC236}">
                <a16:creationId xmlns:a16="http://schemas.microsoft.com/office/drawing/2014/main" id="{470BC990-E5B4-0D4C-B1A0-21E7A77E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30" y="3337883"/>
            <a:ext cx="2509214" cy="173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3.googleusercontent.com/-_eELBmP8tRlhkX2t7dWwM6pW3YDsp_9z7ySj4exL1ZL9mwq-IB4lONfGJ5sYq63JnsouS9dRplt5hc37tGOWRb_bv_VN6r_F_wXAGdvOJsLU4m-K9hEOjmF49ZpieOhmAucDGnN">
            <a:extLst>
              <a:ext uri="{FF2B5EF4-FFF2-40B4-BE49-F238E27FC236}">
                <a16:creationId xmlns:a16="http://schemas.microsoft.com/office/drawing/2014/main" id="{0CC37474-D1C6-714D-A27A-0442D8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87" y="5125213"/>
            <a:ext cx="2502957" cy="16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BEB601-15D7-8748-8B68-82A535E2E170}"/>
                  </a:ext>
                </a:extLst>
              </p14:cNvPr>
              <p14:cNvContentPartPr/>
              <p14:nvPr/>
            </p14:nvContentPartPr>
            <p14:xfrm>
              <a:off x="10469520" y="2686320"/>
              <a:ext cx="564120" cy="67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BEB601-15D7-8748-8B68-82A535E2E1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51531" y="2668320"/>
                <a:ext cx="599737" cy="7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12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BD38-FB10-A54E-926A-F5E7C338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xyz</a:t>
            </a:r>
            <a:r>
              <a:rPr lang="en-US" dirty="0"/>
              <a:t> vs </a:t>
            </a:r>
            <a:r>
              <a:rPr lang="en-US" dirty="0" err="1"/>
              <a:t>uvw</a:t>
            </a:r>
            <a:r>
              <a:rPr lang="en-US" dirty="0"/>
              <a:t> coordinates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305</a:t>
            </a:r>
            <a:br>
              <a:rPr lang="en-US" dirty="0"/>
            </a:br>
            <a:r>
              <a:rPr lang="en-US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E023-FE40-8C40-867D-201DC012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336" y="2968939"/>
            <a:ext cx="2502957" cy="421767"/>
          </a:xfrm>
        </p:spPr>
        <p:txBody>
          <a:bodyPr/>
          <a:lstStyle/>
          <a:p>
            <a:r>
              <a:rPr lang="en-US" dirty="0" err="1"/>
              <a:t>rotate_pads</a:t>
            </a:r>
            <a:r>
              <a:rPr lang="en-US" dirty="0"/>
              <a:t> = True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ADD53A-FD09-5546-9EC1-A32E5A8D1424}"/>
              </a:ext>
            </a:extLst>
          </p:cNvPr>
          <p:cNvSpPr txBox="1">
            <a:spLocks/>
          </p:cNvSpPr>
          <p:nvPr/>
        </p:nvSpPr>
        <p:spPr>
          <a:xfrm>
            <a:off x="8141228" y="2963891"/>
            <a:ext cx="2502957" cy="421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rotate_pads</a:t>
            </a:r>
            <a:r>
              <a:rPr lang="en-US" dirty="0"/>
              <a:t> = False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84022-FEC8-174A-99AA-DA271E89568B}"/>
              </a:ext>
            </a:extLst>
          </p:cNvPr>
          <p:cNvSpPr txBox="1">
            <a:spLocks/>
          </p:cNvSpPr>
          <p:nvPr/>
        </p:nvSpPr>
        <p:spPr>
          <a:xfrm>
            <a:off x="3360185" y="1336674"/>
            <a:ext cx="772584" cy="421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xyz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783468-CF9D-554D-9C9F-FA00E4B5011F}"/>
              </a:ext>
            </a:extLst>
          </p:cNvPr>
          <p:cNvSpPr txBox="1">
            <a:spLocks/>
          </p:cNvSpPr>
          <p:nvPr/>
        </p:nvSpPr>
        <p:spPr>
          <a:xfrm>
            <a:off x="3527955" y="4423032"/>
            <a:ext cx="772584" cy="421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uvw</a:t>
            </a:r>
            <a:endParaRPr lang="en-US" dirty="0"/>
          </a:p>
        </p:txBody>
      </p:sp>
      <p:pic>
        <p:nvPicPr>
          <p:cNvPr id="2050" name="Picture 2" descr="https://lh5.googleusercontent.com/cJXeOJQrfP08Dx3FTWnoNCyfOMxesSfc4usLJje0KI9EIKDTgmNc-68C5Srm1qSZVaAan90medoJ2g7ygtNb7QYSuuT6dkeY1UkGMgLUolGnQm2xFiuyvjcFoyyEHbIid91Chixq">
            <a:extLst>
              <a:ext uri="{FF2B5EF4-FFF2-40B4-BE49-F238E27FC236}">
                <a16:creationId xmlns:a16="http://schemas.microsoft.com/office/drawing/2014/main" id="{E64983E6-78FE-3747-A973-E9FDCAF6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769035"/>
            <a:ext cx="2502957" cy="173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XOnVDSQUfPKLDtiJ9bKctdQgCMFuappy8WxmJ2xCtWCzL524kZZ14-n0r4eEpnSd2yVTr5eg5fqdiyh8Gul2PtFBysRPPjDnaaOKkBInjAcTZYWr35dv8p9zbs2USZX0AirE-xho">
            <a:extLst>
              <a:ext uri="{FF2B5EF4-FFF2-40B4-BE49-F238E27FC236}">
                <a16:creationId xmlns:a16="http://schemas.microsoft.com/office/drawing/2014/main" id="{9B2E9449-07B1-574D-8579-63535C0B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42" y="811871"/>
            <a:ext cx="2605620" cy="173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bi_rDZHeXDdereOMfglzURKCtJidEsE-feIHyUCnt3i1mj96wILnwSBbZMpO67ztoCpS8dSbIeg813727GQuOM2xFVo4ns5nhCzFJMHnqP8QSnZfXDPZBaaoAx5sAdyOf8RPAhW3">
            <a:extLst>
              <a:ext uri="{FF2B5EF4-FFF2-40B4-BE49-F238E27FC236}">
                <a16:creationId xmlns:a16="http://schemas.microsoft.com/office/drawing/2014/main" id="{81DF13E1-7068-224A-966C-2F3EB720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2" y="817291"/>
            <a:ext cx="2631524" cy="17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JPTjlXpSngekGyUsTloho5-36xHwOBq2Z7hmIQEL8sPAemHvW9VOitaLD380mwIGSE3bQ4wWA4D1DRsI2YiIQf_k8hzkanqzcHe8WUEmsMEpJ-1atOAwXr9Legmp8J8B_nBDx9yy">
            <a:extLst>
              <a:ext uri="{FF2B5EF4-FFF2-40B4-BE49-F238E27FC236}">
                <a16:creationId xmlns:a16="http://schemas.microsoft.com/office/drawing/2014/main" id="{43EDA70A-ABC2-084C-B0E3-6827785D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42" y="3342794"/>
            <a:ext cx="2502957" cy="173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4.googleusercontent.com/jOmslu_3Qr8cYQKr99JWgfqlQ2PgGePvn7YaMFz0qrM1r1HJq-tBp5j4jv6wZlwK1KLcXSV8lie_hpVOOwTzvIfw-QrFIIal0YYkJx83x2kUG1-YTNh7zhyVPlR495G8ZNc3JheG">
            <a:extLst>
              <a:ext uri="{FF2B5EF4-FFF2-40B4-BE49-F238E27FC236}">
                <a16:creationId xmlns:a16="http://schemas.microsoft.com/office/drawing/2014/main" id="{F9ECBB4C-A299-B944-8AD8-17A546F93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42" y="5052055"/>
            <a:ext cx="2526239" cy="17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3.googleusercontent.com/apIV_Aa49t0OTjzIS40pSWDn9drC7ylajbVYEWdwmpYKmUaYKZyQ744B_hFL5Nq89UIj0vP6N5tCtKrxmpGHKkQJVyvW64CaRVENMq939yvsHXsC5n7VT4wdR23AAoLY6OPE3vHx">
            <a:extLst>
              <a:ext uri="{FF2B5EF4-FFF2-40B4-BE49-F238E27FC236}">
                <a16:creationId xmlns:a16="http://schemas.microsoft.com/office/drawing/2014/main" id="{D13D643B-C06C-914A-A171-366293C0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5" y="3312500"/>
            <a:ext cx="2502957" cy="173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3.googleusercontent.com/TspZkwl2p75nfFK9Dn23cplnGjmMdLdRE4sqln7iLLa48xZio6lcgLn3mf6YmPMQZoufdqY4RaCrCcGdjd_k483IuV3fkqZrJmQDXRnbO4VVT1uh23d3v77v8eMvvYqHNY_Zx15e">
            <a:extLst>
              <a:ext uri="{FF2B5EF4-FFF2-40B4-BE49-F238E27FC236}">
                <a16:creationId xmlns:a16="http://schemas.microsoft.com/office/drawing/2014/main" id="{5A7816DF-9608-2243-9DC2-3A5B1FF0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5078011"/>
            <a:ext cx="2502957" cy="16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51C7DF-91FC-4742-96E5-D621585B21ED}"/>
                  </a:ext>
                </a:extLst>
              </p14:cNvPr>
              <p14:cNvContentPartPr/>
              <p14:nvPr/>
            </p14:nvContentPartPr>
            <p14:xfrm>
              <a:off x="6687720" y="2706120"/>
              <a:ext cx="502200" cy="72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51C7DF-91FC-4742-96E5-D621585B21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69720" y="2688480"/>
                <a:ext cx="537840" cy="7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1EFB-A1EB-5340-9980-36783E88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C588-5A3E-7849-975A-D7B00129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664" y="387740"/>
            <a:ext cx="945620" cy="36461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xyz</a:t>
            </a:r>
            <a:endParaRPr lang="en-US" dirty="0"/>
          </a:p>
        </p:txBody>
      </p:sp>
      <p:pic>
        <p:nvPicPr>
          <p:cNvPr id="3078" name="Picture 6" descr="https://lh5.googleusercontent.com/QLHmVCw21xdtzs943hSkvj5AZyYWLFbBQdWi511WLd7V8E0iSzj2D1mjT8I2soJGT15cZpr1FecwpfiUXF4G00yjeEqw8M24pL6j1k567YIec4snlSb7zYgVe6cHz5lH-IXAz50a">
            <a:extLst>
              <a:ext uri="{FF2B5EF4-FFF2-40B4-BE49-F238E27FC236}">
                <a16:creationId xmlns:a16="http://schemas.microsoft.com/office/drawing/2014/main" id="{8B59B741-4EEB-3240-A03D-B23BC6C42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06" y="752357"/>
            <a:ext cx="2760662" cy="191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3.googleusercontent.com/BCTFCg5Tky_PFCUvskmMEnOvbzdvRYYoGs3SLvF1US1fDJ2GMiJk0TVpB2LxLnFX9gx6sOo4HVcMceoAaG_3PsJU_FfYf942bjP8YO69vpElre9CJxTJQlDASOWkLz-xMSZkPHKv">
            <a:extLst>
              <a:ext uri="{FF2B5EF4-FFF2-40B4-BE49-F238E27FC236}">
                <a16:creationId xmlns:a16="http://schemas.microsoft.com/office/drawing/2014/main" id="{1AFF2E50-C083-064A-94D5-8F663D2A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06" y="2666233"/>
            <a:ext cx="2760662" cy="183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4.googleusercontent.com/P8AgmJdlLmWQ7ahWh3iIIHh1Cl1wDC7SSEwlo4RaFxC04g8jKqdcjdzwbPIb_sDH2S4WmkEAMx66ISPqAOVbBcgtBKmLZsfH533fdPG3gJD5W5AH5LVeNMd8wXz5CFeWQ24dYqPV">
            <a:extLst>
              <a:ext uri="{FF2B5EF4-FFF2-40B4-BE49-F238E27FC236}">
                <a16:creationId xmlns:a16="http://schemas.microsoft.com/office/drawing/2014/main" id="{D63BF810-C2F7-8248-8736-F3130114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06" y="4497495"/>
            <a:ext cx="2760662" cy="18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B3886-B7FB-C94E-AD53-A78CDC69EC91}"/>
              </a:ext>
            </a:extLst>
          </p:cNvPr>
          <p:cNvSpPr txBox="1">
            <a:spLocks/>
          </p:cNvSpPr>
          <p:nvPr/>
        </p:nvSpPr>
        <p:spPr>
          <a:xfrm>
            <a:off x="7356725" y="375430"/>
            <a:ext cx="945620" cy="36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uvw</a:t>
            </a:r>
            <a:endParaRPr lang="en-US" dirty="0"/>
          </a:p>
        </p:txBody>
      </p:sp>
      <p:pic>
        <p:nvPicPr>
          <p:cNvPr id="3084" name="Picture 12" descr="https://lh5.googleusercontent.com/z5Y4eDJt2R7vyRl7sCOdkyKFeJSt_EDI72yr-fWqoSKLhoITFLzo6Gklcs9lOBo7tXL3zuy4S56Hhq9_yiL53sQK8NOVqyO6Owz6i-hh8TQDY0T72j55g8CrGDrLPJWPrJnaYVqt">
            <a:extLst>
              <a:ext uri="{FF2B5EF4-FFF2-40B4-BE49-F238E27FC236}">
                <a16:creationId xmlns:a16="http://schemas.microsoft.com/office/drawing/2014/main" id="{A3BAAB93-CD91-B745-B20A-1C1F91E1B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6" y="679720"/>
            <a:ext cx="2865438" cy="198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lh6.googleusercontent.com/yOHNuf5aTVD9_z6pMfjabK-w6DaDCe-sNkbWtFLBzgNbsyNh2bxCf9_l798Jk8v1Zi0gXTuPBSWIZWdCgJgSdocajyA7MBFBHf-otyIi6qxL70vcLsRctKS2t36XQqjZwh3qKm5S">
            <a:extLst>
              <a:ext uri="{FF2B5EF4-FFF2-40B4-BE49-F238E27FC236}">
                <a16:creationId xmlns:a16="http://schemas.microsoft.com/office/drawing/2014/main" id="{3FADAD1A-57FF-8647-9BC1-E2DC6051C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6" y="2629106"/>
            <a:ext cx="2865438" cy="19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h3.googleusercontent.com/uzBw5h_Co3BmyEmNaGBA_boTOSw1RFewXybE-6JtzNVDWDf9c0J54lwvWy7iZNzzSO7MHITqS_vEiJd-GMQYRgZBWk5WyW-yUPIHWzoCdnLfCwFiiePh8dr6x9EwPhIErKe7mBPd">
            <a:extLst>
              <a:ext uri="{FF2B5EF4-FFF2-40B4-BE49-F238E27FC236}">
                <a16:creationId xmlns:a16="http://schemas.microsoft.com/office/drawing/2014/main" id="{F8B5817B-E0E0-B34B-896E-B944E9C75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1" y="4454980"/>
            <a:ext cx="2957008" cy="196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E62-392B-F149-917C-26F205EA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#789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0E46-318C-6A4C-A6D2-027A70851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468" y="267158"/>
            <a:ext cx="1388532" cy="496062"/>
          </a:xfrm>
        </p:spPr>
        <p:txBody>
          <a:bodyPr/>
          <a:lstStyle/>
          <a:p>
            <a:r>
              <a:rPr lang="en-US" dirty="0"/>
              <a:t>original</a:t>
            </a:r>
          </a:p>
        </p:txBody>
      </p:sp>
      <p:pic>
        <p:nvPicPr>
          <p:cNvPr id="5122" name="Picture 2" descr="https://lh6.googleusercontent.com/6kXdtwR8Y4yspavl7us2Oj8szNk8bTL9V_UwcEZ75G4h0gUzvyOrotFbsC20dlYCbcmQ-TQcCB-5MrnxXkuK9lcbqc9A8g0_5qJDHx0Qrb1aJB7oU4hvUJHHIhe4QIF_lGh5AwcD">
            <a:extLst>
              <a:ext uri="{FF2B5EF4-FFF2-40B4-BE49-F238E27FC236}">
                <a16:creationId xmlns:a16="http://schemas.microsoft.com/office/drawing/2014/main" id="{4AADCB8F-A5C9-7048-B2B9-D359ACBF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771852"/>
            <a:ext cx="2947482" cy="2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JcsbAga-j2vHVNZmXdiLhb7OpDcr19ALsX7epbvhJQu4NiklN26lhkJ4vIlP2j7MpdHZZJECHTSgS7x_iRfQxyl73z7acknJee5eJI4bokabA_m8bZH4fMCC6kUlVRoDriyNTeBW">
            <a:extLst>
              <a:ext uri="{FF2B5EF4-FFF2-40B4-BE49-F238E27FC236}">
                <a16:creationId xmlns:a16="http://schemas.microsoft.com/office/drawing/2014/main" id="{ECE3935A-57CF-044F-BF93-BAE71BF54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815780"/>
            <a:ext cx="2947482" cy="19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3.googleusercontent.com/ycPQPcTgN4GAyheBjbW0csLQhC-QcuMxZE846K54r9PmL9p0sXnraS8zodIIq0oRJbrPxp4wVPtwBwOsHsStH5aNFMt_MvZpD-LXvxjXK1g8JaXxbx_Q6XvizHhS1dk4ykNv4R58">
            <a:extLst>
              <a:ext uri="{FF2B5EF4-FFF2-40B4-BE49-F238E27FC236}">
                <a16:creationId xmlns:a16="http://schemas.microsoft.com/office/drawing/2014/main" id="{9D10EDE7-4174-1C4B-838C-1A2C6E82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4754222"/>
            <a:ext cx="2947482" cy="19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F9F0B7-EAE6-C341-8E88-614E675933CF}"/>
              </a:ext>
            </a:extLst>
          </p:cNvPr>
          <p:cNvSpPr txBox="1">
            <a:spLocks/>
          </p:cNvSpPr>
          <p:nvPr/>
        </p:nvSpPr>
        <p:spPr>
          <a:xfrm>
            <a:off x="7804998" y="267158"/>
            <a:ext cx="1388532" cy="496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</a:t>
            </a:r>
          </a:p>
        </p:txBody>
      </p:sp>
      <p:pic>
        <p:nvPicPr>
          <p:cNvPr id="5128" name="Picture 8" descr="https://lh6.googleusercontent.com/rRzlbP6jwyB_bqR0Gn01PLDeJu38bVg0rfFk5u92lZnMieOtK_NE3cSPQTxVHO_CtrrDhpVF-9iBvAYg3E19hByUIXuvTD2M9YSsz7F_WlYYo9dJdz4YYFZRsbTmCZ3FOuFtwqPA">
            <a:extLst>
              <a:ext uri="{FF2B5EF4-FFF2-40B4-BE49-F238E27FC236}">
                <a16:creationId xmlns:a16="http://schemas.microsoft.com/office/drawing/2014/main" id="{0C179E59-8457-E346-A5CE-AD78CA61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55" y="790616"/>
            <a:ext cx="2947482" cy="20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3.googleusercontent.com/8OxK_B4_UnmRuCUE95pUi4FIuWN265QM-K9eJ6wuhJmXx3-y6jXRvS2Tnw5PaN3aGPbAKHhLQsL8iIlgPRrUod4Lol0ZmV9nANhIzhzNvm9dVPjBoTaryWpjLRdX5QWloFlJSRMH">
            <a:extLst>
              <a:ext uri="{FF2B5EF4-FFF2-40B4-BE49-F238E27FC236}">
                <a16:creationId xmlns:a16="http://schemas.microsoft.com/office/drawing/2014/main" id="{D132BEB0-5B03-C64E-BA4A-2A7DFA49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55" y="2764354"/>
            <a:ext cx="2947482" cy="19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lh6.googleusercontent.com/ZJMW9n5UkdGeyRpvpkGGCjKU_hQKVojNRb4r9N4Cxzgw7glUA-hSJiR8RLa4nqUlpgiCxOddZ7MyljO--Tfh3v0ApmeXAP1v6PFWQqzmEly_mlF0aTkzGq_C9uXFdppOqHAdvLp_">
            <a:extLst>
              <a:ext uri="{FF2B5EF4-FFF2-40B4-BE49-F238E27FC236}">
                <a16:creationId xmlns:a16="http://schemas.microsoft.com/office/drawing/2014/main" id="{9EE33227-CACE-D148-8915-4645ED82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4747426"/>
            <a:ext cx="2947482" cy="19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1EFB-A1EB-5340-9980-36783E88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C588-5A3E-7849-975A-D7B00129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197" y="356022"/>
            <a:ext cx="2240280" cy="36461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uvw</a:t>
            </a:r>
            <a:r>
              <a:rPr lang="en-US" dirty="0"/>
              <a:t> (both False)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B3886-B7FB-C94E-AD53-A78CDC69EC91}"/>
              </a:ext>
            </a:extLst>
          </p:cNvPr>
          <p:cNvSpPr txBox="1">
            <a:spLocks/>
          </p:cNvSpPr>
          <p:nvPr/>
        </p:nvSpPr>
        <p:spPr>
          <a:xfrm>
            <a:off x="6680045" y="315103"/>
            <a:ext cx="2240280" cy="36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uvw</a:t>
            </a:r>
            <a:r>
              <a:rPr lang="en-US" dirty="0"/>
              <a:t> (both True)</a:t>
            </a:r>
          </a:p>
        </p:txBody>
      </p:sp>
      <p:pic>
        <p:nvPicPr>
          <p:cNvPr id="4098" name="Picture 2" descr="https://lh4.googleusercontent.com/W16nyWNKNCqmW3mA0zMyFsoOQ-4w6knXYuf8MeXtXSK-XV37hQr63MzqxFCZFVEFWCSQ807P2qwF1jIWoaMkTx-TButemGiA6knUNH91ttaSVGXchEGHsFTj9cB7zIosxOaTGdWb">
            <a:extLst>
              <a:ext uri="{FF2B5EF4-FFF2-40B4-BE49-F238E27FC236}">
                <a16:creationId xmlns:a16="http://schemas.microsoft.com/office/drawing/2014/main" id="{DC779008-B0D9-A847-AAA4-ADA0E3D98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95" y="720639"/>
            <a:ext cx="2684780" cy="18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lNU0LaDyShU99O43czqVearSS8kXQknZ8YWac3xFCal3GFJgtyeZfZ8kLn1u2LlOZA6-_TJ-O4I2GARKJOCN8CqtLTEUUx3gmD0R6269kKlR9JLj0omQEZnExlUNAW68dlmWLpGA">
            <a:extLst>
              <a:ext uri="{FF2B5EF4-FFF2-40B4-BE49-F238E27FC236}">
                <a16:creationId xmlns:a16="http://schemas.microsoft.com/office/drawing/2014/main" id="{F88DDBA7-C049-0846-B11F-4E3EDE078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71" y="2586561"/>
            <a:ext cx="2684780" cy="182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EpamYLFbTaxWMoSqIP7Ft7W8h3RSzLAh0WrK09tMgbTAIF1L8rEQQjEuvCWaldlG0JhpZsD13X0wzx8fkvqk0tAWJSA1PmMRcRU7Dmb7HokW3ikp8oFT73HHt_NgpKk4bCEwNR7v">
            <a:extLst>
              <a:ext uri="{FF2B5EF4-FFF2-40B4-BE49-F238E27FC236}">
                <a16:creationId xmlns:a16="http://schemas.microsoft.com/office/drawing/2014/main" id="{1DC5C130-871A-BF47-A019-81601DBA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71" y="4408376"/>
            <a:ext cx="2684780" cy="182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5.googleusercontent.com/GJPPbQXGsmKZTb148dcTOT6ZTZ6-3uS-64fX0sKq247LmkT4FSAz5Ll0ZCvWruMdncPeq2-xUyKtSLHA5ql9pTWSN0hL_wd5apo6boLGl9sLvaINJ8AujvVpwmg6vSEaoWqUc56v">
            <a:extLst>
              <a:ext uri="{FF2B5EF4-FFF2-40B4-BE49-F238E27FC236}">
                <a16:creationId xmlns:a16="http://schemas.microsoft.com/office/drawing/2014/main" id="{E2EB68BA-DDDD-114B-9D02-FC158EFD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865" y="679720"/>
            <a:ext cx="2684780" cy="186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h4.googleusercontent.com/Aak__tolLomMryrdX5sqPw2TBn1wd5sqeGFV5KcD_J-dgLW3vlOxEsVBfi-m4RzwyqJP5qIKf_ZLrff1WKQ6cez8RhG--_XS21V5OlOMstFo4CCbAU_VzeydUhdN5qHXfDK3P_B_">
            <a:extLst>
              <a:ext uri="{FF2B5EF4-FFF2-40B4-BE49-F238E27FC236}">
                <a16:creationId xmlns:a16="http://schemas.microsoft.com/office/drawing/2014/main" id="{4730A5D1-C8D1-294D-9D20-A9094E78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88" y="2586561"/>
            <a:ext cx="2684780" cy="178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h6.googleusercontent.com/2JRAbAw-QSH2rxNTt5hu702MIcWdX27HVrxoaD153cHlx-A4pn8RbFum2DmXvwG4XGMp8RY85tU6KpyRenWzNeBAUG4iWpO3pLTjK9GLnlwaMYh7_ut_KKzlzwe4RxCacFtN3yAY">
            <a:extLst>
              <a:ext uri="{FF2B5EF4-FFF2-40B4-BE49-F238E27FC236}">
                <a16:creationId xmlns:a16="http://schemas.microsoft.com/office/drawing/2014/main" id="{8952FF8D-3F13-A74B-A086-7F969D0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47" y="4408376"/>
            <a:ext cx="2684780" cy="178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8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5443-F63F-EE48-AFCE-14F783F3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over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9273-C82D-4547-9686-D7B2AA21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BH and DE methods</a:t>
            </a:r>
          </a:p>
          <a:p>
            <a:r>
              <a:rPr lang="en-US" dirty="0"/>
              <a:t>clean up codes, user documentation</a:t>
            </a:r>
          </a:p>
          <a:p>
            <a:r>
              <a:rPr lang="en-US" dirty="0"/>
              <a:t>prepare for departmental seminar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84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112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weekly report 11/20</vt:lpstr>
      <vt:lpstr>Tasks (in progress)</vt:lpstr>
      <vt:lpstr>xyz vs uvw coordinates  event 305 real data</vt:lpstr>
      <vt:lpstr>xyz vs uvw coordinates  event 305 simulated data</vt:lpstr>
      <vt:lpstr>fittings</vt:lpstr>
      <vt:lpstr>Event #789</vt:lpstr>
      <vt:lpstr>fittings</vt:lpstr>
      <vt:lpstr>goals over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11/19</dc:title>
  <dc:creator>Chen, Christina</dc:creator>
  <cp:lastModifiedBy>Chen, Christina</cp:lastModifiedBy>
  <cp:revision>9</cp:revision>
  <dcterms:created xsi:type="dcterms:W3CDTF">2018-11-20T02:25:36Z</dcterms:created>
  <dcterms:modified xsi:type="dcterms:W3CDTF">2018-11-20T19:19:33Z</dcterms:modified>
</cp:coreProperties>
</file>