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5142-29D6-5F4E-B7C7-24DA6D919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br>
              <a:rPr lang="en-US" dirty="0"/>
            </a:br>
            <a:r>
              <a:rPr lang="en-US" dirty="0"/>
              <a:t>11/13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82A1A-4C7A-3C46-A347-E2D3E6EDE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Chen</a:t>
            </a:r>
          </a:p>
        </p:txBody>
      </p:sp>
    </p:spTree>
    <p:extLst>
      <p:ext uri="{BB962C8B-B14F-4D97-AF65-F5344CB8AC3E}">
        <p14:creationId xmlns:p14="http://schemas.microsoft.com/office/powerpoint/2010/main" val="25762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DB80-F32A-754D-88A3-1C65A73A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E58D-43BC-FD47-AA5B-823258D1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bug fixing</a:t>
            </a:r>
          </a:p>
          <a:p>
            <a:r>
              <a:rPr lang="en-US" dirty="0"/>
              <a:t>Results of original MC algorithm</a:t>
            </a:r>
          </a:p>
          <a:p>
            <a:r>
              <a:rPr lang="en-US" dirty="0"/>
              <a:t>Christina’s chi^2 version 2.0</a:t>
            </a:r>
          </a:p>
        </p:txBody>
      </p:sp>
    </p:spTree>
    <p:extLst>
      <p:ext uri="{BB962C8B-B14F-4D97-AF65-F5344CB8AC3E}">
        <p14:creationId xmlns:p14="http://schemas.microsoft.com/office/powerpoint/2010/main" val="19751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0194-F2C7-7D42-BAD0-948FCA26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param</a:t>
            </a:r>
            <a:r>
              <a:rPr lang="en-US" dirty="0"/>
              <a:t>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A8AE-BC9B-EF49-B057-1E2331FF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np.random.uniform</a:t>
            </a:r>
            <a:endParaRPr lang="en-US" dirty="0"/>
          </a:p>
          <a:p>
            <a:r>
              <a:rPr lang="en-US" dirty="0"/>
              <a:t>problem: some were unable to pass track simulation because they were non-physical</a:t>
            </a:r>
          </a:p>
          <a:p>
            <a:r>
              <a:rPr lang="en-US" dirty="0"/>
              <a:t>solution: keep generating random parameters until there are enough candidates (500) per iteration</a:t>
            </a:r>
          </a:p>
          <a:p>
            <a:r>
              <a:rPr lang="en-US" dirty="0"/>
              <a:t>this is faster than the previous method</a:t>
            </a:r>
          </a:p>
        </p:txBody>
      </p:sp>
    </p:spTree>
    <p:extLst>
      <p:ext uri="{BB962C8B-B14F-4D97-AF65-F5344CB8AC3E}">
        <p14:creationId xmlns:p14="http://schemas.microsoft.com/office/powerpoint/2010/main" val="31662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AEAD-1616-F148-8EB4-45AF94EF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from last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02002-1D19-B74B-BEE8-297A9B023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expected value is very small, chi^2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“blows up” so that fitting of all the other points weigh a lot less</a:t>
                </a:r>
              </a:p>
              <a:p>
                <a:r>
                  <a:rPr lang="en-US" dirty="0"/>
                  <a:t>Proposed solution (last time): let chi^2 value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&lt;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); therefore, chi^2 will always be less than 1, except when simulated data point is zero</a:t>
                </a:r>
              </a:p>
              <a:p>
                <a:r>
                  <a:rPr lang="en-US" dirty="0"/>
                  <a:t>However, this solution did not improve fitting</a:t>
                </a:r>
              </a:p>
              <a:p>
                <a:pPr lvl="1"/>
                <a:r>
                  <a:rPr lang="en-US" dirty="0"/>
                  <a:t>chi^2 can get significantly higher each iteration</a:t>
                </a:r>
              </a:p>
              <a:p>
                <a:pPr lvl="1"/>
                <a:r>
                  <a:rPr lang="en-US" dirty="0"/>
                  <a:t>Vert Chi has incomparable unit (m </a:t>
                </a:r>
                <a:r>
                  <a:rPr lang="en-US" dirty="0">
                    <a:sym typeface="Wingdings" pitchFamily="2" charset="2"/>
                  </a:rPr>
                  <a:t> mm)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02002-1D19-B74B-BEE8-297A9B023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r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8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9760-534E-BB45-A398-C9463F9F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CDF36-A495-284E-91F9-2E3D5A23D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only applicable to observed &amp; expected values of &gt;5 to avoid blowing up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CDF36-A495-284E-91F9-2E3D5A23D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59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33CF-5831-9C4A-90E3-4F23F889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christina’s</a:t>
            </a:r>
            <a:r>
              <a:rPr lang="en-US" dirty="0"/>
              <a:t> objective function 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6BA7-7B37-6D48-9DAB-BCCE7506C1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3466" y="2489454"/>
                <a:ext cx="4272534" cy="3101983"/>
              </a:xfrm>
            </p:spPr>
            <p:txBody>
              <a:bodyPr/>
              <a:lstStyle/>
              <a:p>
                <a:r>
                  <a:rPr lang="en-US" dirty="0"/>
                  <a:t>when expected and observed values &gt;5: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𝑣𝑒𝑟𝑡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𝑣𝑒𝑟𝑡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6(?)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6BA7-7B37-6D48-9DAB-BCCE7506C1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3466" y="2489454"/>
                <a:ext cx="4272534" cy="3101983"/>
              </a:xfrm>
              <a:blipFill>
                <a:blip r:embed="rId2"/>
                <a:stretch>
                  <a:fillRect l="-1190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FA9E4F-13CE-094B-8366-012FBA87FA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9226" y="2489453"/>
                <a:ext cx="4272534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when expected and observed values &lt;=5: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+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𝑝𝑜𝑠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𝑣𝑒𝑟𝑡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𝑣𝑒𝑟𝑡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6(?)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FA9E4F-13CE-094B-8366-012FBA87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26" y="2489453"/>
                <a:ext cx="4272534" cy="3101983"/>
              </a:xfrm>
              <a:prstGeom prst="rect">
                <a:avLst/>
              </a:prstGeom>
              <a:blipFill>
                <a:blip r:embed="rId3"/>
                <a:stretch>
                  <a:fillRect l="-592" t="-816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D085-94C6-FA49-A573-826FC8E7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results – event 305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974576-6F9E-4B11-8273-A9F0AE18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7032" y="640555"/>
            <a:ext cx="9498768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ECC3EF-DDFD-4B14-B98F-B6E73281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0700" y="806112"/>
            <a:ext cx="9171432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https://lh4.googleusercontent.com/5Vr3-fEcglQiLQBO86DGjtg6i75VO77RbNMoMZFhkLiRomhrZk2ky6Ib8fb_c2YOztIKPo4rT69xE4HT-EbjEFOzKLCE8pbLXIFW-e7a0-huNqJcZHWO1enzVP_hjruZoag8B-Ch">
            <a:extLst>
              <a:ext uri="{FF2B5EF4-FFF2-40B4-BE49-F238E27FC236}">
                <a16:creationId xmlns:a16="http://schemas.microsoft.com/office/drawing/2014/main" id="{61E8EDEE-8D8F-404A-A85E-8319FD45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10" y="1371081"/>
            <a:ext cx="2632773" cy="18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6.googleusercontent.com/rjoXOvm98NSAIvwgCO1TEQYCis-G_d5t5xJjWQ60m8qoUnxfi8Z50VzQyTqxgSEwAGYEkycpxsXouYr8PuUjmtGReQsDStvYBoBX9BPmRkCHCkCAcduIGaYHM1D7m7D-Tmv5geeD">
            <a:extLst>
              <a:ext uri="{FF2B5EF4-FFF2-40B4-BE49-F238E27FC236}">
                <a16:creationId xmlns:a16="http://schemas.microsoft.com/office/drawing/2014/main" id="{B0B0580B-BE2D-0A4C-BC3D-8E370AED4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15" y="1410473"/>
            <a:ext cx="2632777" cy="17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9dN5Ds4hyv2c0ljzaTGjaIY7jZpBeBPZhoOS3Y-68_9oII95jlBAkDp0VCdKxVXfUfXAMQ6CtQJfTgTx6ExMSZEYQC9iThN1o5GXY64G8HSX3JTb61WJOUIxjZFngX-S2UTTNjkA">
            <a:extLst>
              <a:ext uri="{FF2B5EF4-FFF2-40B4-BE49-F238E27FC236}">
                <a16:creationId xmlns:a16="http://schemas.microsoft.com/office/drawing/2014/main" id="{4F7F0C16-4634-B643-941D-DA6E52618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22" y="1414807"/>
            <a:ext cx="2632777" cy="17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D085-94C6-FA49-A573-826FC8E7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results – event 305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74576-6F9E-4B11-8273-A9F0AE18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7032" y="640555"/>
            <a:ext cx="9498768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CC3EF-DDFD-4B14-B98F-B6E73281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0700" y="806112"/>
            <a:ext cx="9171432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lh5.googleusercontent.com/PCKrVuBCfoCJXkpeGV6wkpqb8KjQc2um3iJKEnvCqBXhy0Ym2FNuk-QoV8Wb0MqQJdC-WthY5hoti5mb83X5IehqCndeyePJyCt8oJw-rK52c9aKdgc1cug1mbqhYZZCxX_BnRHP">
            <a:extLst>
              <a:ext uri="{FF2B5EF4-FFF2-40B4-BE49-F238E27FC236}">
                <a16:creationId xmlns:a16="http://schemas.microsoft.com/office/drawing/2014/main" id="{CDE64B5F-2719-2742-AC79-6DA5C7AD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10" y="1371081"/>
            <a:ext cx="2632773" cy="182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lh6.googleusercontent.com/nnswHz2vflKSE7smIcNQCsSvaocya0w4aJvANzKfaZCJha4CR4cwAawamJHG9xyHEEE40g5Fg7BaYqXdibEeb-QotWCwHTyKmb2Jqxeng5T2hOMw81T9TS4PVlRDIJg7K4xwaw9a">
            <a:extLst>
              <a:ext uri="{FF2B5EF4-FFF2-40B4-BE49-F238E27FC236}">
                <a16:creationId xmlns:a16="http://schemas.microsoft.com/office/drawing/2014/main" id="{325141BF-6A7D-9944-B4AB-DE0CA1E4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15" y="1410473"/>
            <a:ext cx="2632777" cy="174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h4.googleusercontent.com/qr8ueM2vuyUrga_AfctF_xwtUUJmJpQ-Eo_gsFCdt_pscuU21Bv5tUU53IJg4vfMg39tYKo68-rsQTEHLxwd_teoHOeDa41b7zDf5vv3ibsCAiVbyVF3dh8IaVG7ecuKr1S_8H-u">
            <a:extLst>
              <a:ext uri="{FF2B5EF4-FFF2-40B4-BE49-F238E27FC236}">
                <a16:creationId xmlns:a16="http://schemas.microsoft.com/office/drawing/2014/main" id="{481E9C60-6FA2-6849-8B1F-968A5741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22" y="1414807"/>
            <a:ext cx="2632777" cy="17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2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E3B8-1D29-4842-B5F7-7194AD0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D5BD-A7E7-8642-8105-8A8FB012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the new objective function with other methods</a:t>
            </a:r>
          </a:p>
          <a:p>
            <a:r>
              <a:rPr lang="en-US" dirty="0"/>
              <a:t>keep debugging</a:t>
            </a:r>
          </a:p>
        </p:txBody>
      </p:sp>
    </p:spTree>
    <p:extLst>
      <p:ext uri="{BB962C8B-B14F-4D97-AF65-F5344CB8AC3E}">
        <p14:creationId xmlns:p14="http://schemas.microsoft.com/office/powerpoint/2010/main" val="1366380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258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Corbel</vt:lpstr>
      <vt:lpstr>Gill Sans MT</vt:lpstr>
      <vt:lpstr>Wingdings</vt:lpstr>
      <vt:lpstr>Parcel</vt:lpstr>
      <vt:lpstr>Weekly report 11/13</vt:lpstr>
      <vt:lpstr>tasks</vt:lpstr>
      <vt:lpstr>Random param generator</vt:lpstr>
      <vt:lpstr>Problems from last time</vt:lpstr>
      <vt:lpstr>chi-squared test</vt:lpstr>
      <vt:lpstr>christina’s objective function 2.0</vt:lpstr>
      <vt:lpstr>results – event 305</vt:lpstr>
      <vt:lpstr>results – event 305</vt:lpstr>
      <vt:lpstr>next step?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11/13</dc:title>
  <dc:creator>Chen, Christina</dc:creator>
  <cp:lastModifiedBy>Chen, Christina</cp:lastModifiedBy>
  <cp:revision>2</cp:revision>
  <dcterms:created xsi:type="dcterms:W3CDTF">2018-11-13T18:47:05Z</dcterms:created>
  <dcterms:modified xsi:type="dcterms:W3CDTF">2018-11-13T19:00:42Z</dcterms:modified>
</cp:coreProperties>
</file>