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E151-FEC5-9943-9242-3FB36BB8F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CC49F-F8D9-3449-9A9A-692ACA4F7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3C0A2-D65C-8D45-84B9-1604FB21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3B83-691E-FE4D-BA15-184AC6B77F7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94129-5BD7-1045-ACD3-BB879BD1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88B1-A1AA-0D42-A3DB-B1434CA9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161-6728-9248-96BF-B3298FD1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367F-C6A1-134B-AC28-7B45A467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8EB24-F28D-404C-A2F3-B1FDE4F32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DB68-0B87-7940-8190-F919CFC4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3B83-691E-FE4D-BA15-184AC6B77F7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7D65-2BD3-C14D-8BFC-77C8BC5D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49A3-41A3-6842-94D0-58507026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161-6728-9248-96BF-B3298FD1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3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BA1A9-ECCA-B440-8C98-B9A3FBC89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586D0-11C6-2640-B077-1900F4D3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45E3-F5CE-7249-A0DC-DD89042F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3B83-691E-FE4D-BA15-184AC6B77F7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D711-8123-EC43-B4C5-16258546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7F2A-EEC6-7541-8120-115405A2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161-6728-9248-96BF-B3298FD1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1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7884-8729-CF4D-97F2-35D47DE2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97F9-4D39-B842-AD45-46F4EE27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E129-EF5B-9E47-8B98-A8B90050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3B83-691E-FE4D-BA15-184AC6B77F7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75B0-F6D5-D14D-96CB-FE5306E2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7860-5FC2-504E-A0FF-D986818F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161-6728-9248-96BF-B3298FD1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2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FBC2-04E2-A044-BA09-338D9D8D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2A540-70A5-784C-BF73-5523F0EE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2B8A-4334-9C40-B114-C6BCEB1C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3B83-691E-FE4D-BA15-184AC6B77F7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C9F56-E07D-DC4B-9011-8A77497D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EBFA-1997-864E-BE97-545D61A1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161-6728-9248-96BF-B3298FD1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9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EC6E-25E9-C545-B714-9945377B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93B1-1537-404A-A15C-A7BCA83BD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60025-156C-5843-AFC8-327A917A3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8AAE1-8980-9249-A228-07468E7E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3B83-691E-FE4D-BA15-184AC6B77F7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3DE14-1A9A-D544-83D0-BC90F38F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818A3-96E1-8245-9BB1-5BA5B45E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161-6728-9248-96BF-B3298FD1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37EF-9EC9-FC40-82AF-D2B5002E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6FF10-93D9-D749-B234-81BAF246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FA00B-374D-B641-834F-BDEC1C9D1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4D31E-38C6-B44A-BC5F-32C6A8DB3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3535E-A929-CE48-9C83-912DE1DFC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42E9C-F693-774A-8558-D1F5D585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3B83-691E-FE4D-BA15-184AC6B77F7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E6596-9FB6-3A41-A420-E7D949DE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8D6D7-D68F-FC49-96C5-78DDF707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161-6728-9248-96BF-B3298FD1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8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9528-D1A6-CF4E-B39E-55EF8096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81056-7892-C043-8B14-DA4BF7E0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3B83-691E-FE4D-BA15-184AC6B77F7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7E917-6278-9743-BC16-B17632CF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FD5E5-DED6-4C4B-A213-278156ED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161-6728-9248-96BF-B3298FD1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1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301F4-90A7-F240-A324-B72754D2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3B83-691E-FE4D-BA15-184AC6B77F7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EE972-DCE4-4F42-A1DD-78D11597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B8DD3-F6B2-5D48-A0F9-5CFEDCF3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161-6728-9248-96BF-B3298FD1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7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B1CF-0118-F546-949C-DA1BAF32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B950-637C-6140-BF72-F6EBEFFE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DE983-B750-1948-A51E-CB55EE01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DFADA-6745-0548-BE12-F164DC2D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3B83-691E-FE4D-BA15-184AC6B77F7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13CB6-2F24-CA49-89A0-5701EBF1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11201-4920-1C42-8B39-B7DF2D44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161-6728-9248-96BF-B3298FD1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700A-9B24-074E-8966-032319D0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868D0-EC3A-F84C-A60C-079567ADE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41426-6C88-6A41-8A02-1708EDB2B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A8A3F-A774-8F45-B7B0-D5585F91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3B83-691E-FE4D-BA15-184AC6B77F7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E6C28-F32F-4742-A275-95377E81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B7A03-9E61-204D-925A-08C2F4E2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161-6728-9248-96BF-B3298FD1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3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6D6A3-A87A-794B-AC01-44E338C0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24DF4-B7D5-2844-B58D-ECA20ACAC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0946B-0DC1-F741-9ADD-48A2EDDF6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A3B83-691E-FE4D-BA15-184AC6B77F7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AE74-0B01-D840-98B3-98D9BF5E0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A33D-5412-9F46-9D38-1CF5BFE0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4161-6728-9248-96BF-B3298FD1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6817-67B1-B14D-A168-88DA411AE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Track Classification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9E83B-D2D6-464B-9018-327FF78A3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Christina Chen</a:t>
            </a:r>
          </a:p>
        </p:txBody>
      </p:sp>
    </p:spTree>
    <p:extLst>
      <p:ext uri="{BB962C8B-B14F-4D97-AF65-F5344CB8AC3E}">
        <p14:creationId xmlns:p14="http://schemas.microsoft.com/office/powerpoint/2010/main" val="123392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C526-1CA5-214E-98CA-E3EAEA30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next step of track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76F0-336B-9842-88E9-6DC0E32D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Track fitting</a:t>
            </a:r>
          </a:p>
          <a:p>
            <a:pPr lvl="1"/>
            <a:r>
              <a:rPr lang="en-US" dirty="0"/>
              <a:t>Right now we use Monte-Carlo to classify proton events from all events</a:t>
            </a:r>
          </a:p>
          <a:p>
            <a:r>
              <a:rPr lang="en-US" dirty="0"/>
              <a:t>Testing Neural network models</a:t>
            </a:r>
          </a:p>
          <a:p>
            <a:r>
              <a:rPr lang="en-US" dirty="0"/>
              <a:t>Global optimization methods</a:t>
            </a:r>
          </a:p>
        </p:txBody>
      </p:sp>
      <p:pic>
        <p:nvPicPr>
          <p:cNvPr id="1026" name="Picture 2" descr="https://lh6.googleusercontent.com/-Kr97GL58DLSnh-BEA9__4ymdKbUNH2v97Sj0TwvmpmoNyH-B5oAoQ1_Iom53O1jI8ocxa7kPWoqGhr1GO0G4CBfMTPwFsNaKN5XVxxFu6noVd5-4I9JevOzRwJyZNdNcPJ6zS6sOwk">
            <a:extLst>
              <a:ext uri="{FF2B5EF4-FFF2-40B4-BE49-F238E27FC236}">
                <a16:creationId xmlns:a16="http://schemas.microsoft.com/office/drawing/2014/main" id="{E3DE6623-79DD-0149-92E8-BF6AD99FD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91" y="3742991"/>
            <a:ext cx="6977318" cy="274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0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F9AE-1909-1A4C-B538-E10044EE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methods (~160 proton events)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96245-5412-F648-81BD-F195C7E29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"/>
          <a:stretch/>
        </p:blipFill>
        <p:spPr>
          <a:xfrm>
            <a:off x="838200" y="1585912"/>
            <a:ext cx="10071100" cy="474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9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A05A-1A01-1741-9BA7-7510A701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4A17-F8C0-794B-BD2E-5A441C739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Six-dimensional parameter space: (</a:t>
            </a:r>
            <a:r>
              <a:rPr lang="en-US" dirty="0" err="1"/>
              <a:t>x,y,z,E</a:t>
            </a:r>
            <a:r>
              <a:rPr lang="en-US" dirty="0"/>
              <a:t>,</a:t>
            </a:r>
            <a:r>
              <a:rPr lang="el-GR" dirty="0" err="1"/>
              <a:t>φ,θ</a:t>
            </a:r>
            <a:r>
              <a:rPr lang="el-GR" dirty="0"/>
              <a:t>)</a:t>
            </a:r>
          </a:p>
          <a:p>
            <a:r>
              <a:rPr lang="en-US" dirty="0"/>
              <a:t>Random generation of uniformly distributed candidate points around the seed point</a:t>
            </a:r>
          </a:p>
          <a:p>
            <a:r>
              <a:rPr lang="en-US" dirty="0"/>
              <a:t>The point with lowest objective function value is updated as the new seed point</a:t>
            </a:r>
          </a:p>
          <a:p>
            <a:r>
              <a:rPr lang="en-US" dirty="0"/>
              <a:t>Stops when the number of iteration is reached</a:t>
            </a:r>
          </a:p>
        </p:txBody>
      </p:sp>
    </p:spTree>
    <p:extLst>
      <p:ext uri="{BB962C8B-B14F-4D97-AF65-F5344CB8AC3E}">
        <p14:creationId xmlns:p14="http://schemas.microsoft.com/office/powerpoint/2010/main" val="361012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BB69-39FA-FB42-94A4-28D3D480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D23C-5479-274E-A90A-F7DEE339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Randomly selects n points within 6-D search space (population)</a:t>
            </a:r>
          </a:p>
          <a:p>
            <a:r>
              <a:rPr lang="en-US" dirty="0"/>
              <a:t>Recombines each point with other candidates in the population -&gt; there are different strategies for this</a:t>
            </a:r>
          </a:p>
          <a:p>
            <a:r>
              <a:rPr lang="en-US" dirty="0"/>
              <a:t>Decides whether the mutated points will be kept as the new candidate</a:t>
            </a:r>
          </a:p>
          <a:p>
            <a:r>
              <a:rPr lang="en-US" dirty="0"/>
              <a:t>Stops when the point with lowest objective function value is found and/or when the number of iteration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24952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3B2A-269D-4144-9A78-ED99D753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Basin 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FEBE-A0A7-E04E-ABAA-28E30101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variation of Markov Chain Monte Carlo method, combines global stepping algorithm with local minimization algorithm</a:t>
            </a:r>
          </a:p>
          <a:p>
            <a:r>
              <a:rPr lang="en-US" dirty="0"/>
              <a:t>Calculates local minimum based on the starting point</a:t>
            </a:r>
          </a:p>
          <a:p>
            <a:r>
              <a:rPr lang="en-US" dirty="0"/>
              <a:t>Applies a random perturbation to the coordinates</a:t>
            </a:r>
          </a:p>
          <a:p>
            <a:r>
              <a:rPr lang="en-US" dirty="0"/>
              <a:t>Calculates candidate point (local minimum) at new location, then accepts/rejects the new candidate using Metropolis criteria.</a:t>
            </a:r>
          </a:p>
          <a:p>
            <a:r>
              <a:rPr lang="en-US" dirty="0"/>
              <a:t>Stops when the point with lowest objective function value is found and/or when the number of iteration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29034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234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Track Classification Applications</vt:lpstr>
      <vt:lpstr>What is the next step of track classification?</vt:lpstr>
      <vt:lpstr>Optimization methods (~160 proton events)</vt:lpstr>
      <vt:lpstr>Monte-Carlo</vt:lpstr>
      <vt:lpstr>Differential Evolution</vt:lpstr>
      <vt:lpstr>Basin hopping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Classification Applications</dc:title>
  <dc:creator>Chen, Christina</dc:creator>
  <cp:lastModifiedBy>Chen, Christina</cp:lastModifiedBy>
  <cp:revision>4</cp:revision>
  <dcterms:created xsi:type="dcterms:W3CDTF">2018-11-08T00:49:29Z</dcterms:created>
  <dcterms:modified xsi:type="dcterms:W3CDTF">2018-11-08T01:19:21Z</dcterms:modified>
</cp:coreProperties>
</file>