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5135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734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40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98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8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06EF-75AF-FE4A-B081-9DEA874BB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br>
              <a:rPr lang="en-US" dirty="0"/>
            </a:br>
            <a:r>
              <a:rPr lang="en-US" dirty="0"/>
              <a:t>10/2/2018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A89A8-099F-534C-8087-0C57FA46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88021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4139-7BC8-5242-9C6F-C9D91F7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Algorithm with Python</a:t>
            </a:r>
            <a:br>
              <a:rPr lang="en-US" dirty="0"/>
            </a:br>
            <a:r>
              <a:rPr lang="en-US" dirty="0"/>
              <a:t> - testing modified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2770-DC13-7049-A6C5-FA16E27C66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69912"/>
            <a:ext cx="10253336" cy="4285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generate 500 vectors, around initial point, with certain range sigma for each parameter</a:t>
            </a:r>
          </a:p>
          <a:p>
            <a:r>
              <a:rPr lang="en-US" dirty="0"/>
              <a:t>For each vector, generate a simulated track</a:t>
            </a:r>
          </a:p>
          <a:p>
            <a:r>
              <a:rPr lang="en-US" dirty="0"/>
              <a:t>For each track, Calculate position chi^2: using interpolate 1D function to get x and y as a function of z, and take the sum of chi^2 of each x and y with real data</a:t>
            </a:r>
          </a:p>
          <a:p>
            <a:r>
              <a:rPr lang="en-US" dirty="0"/>
              <a:t>Calculate energy chi^2, for </a:t>
            </a:r>
            <a:r>
              <a:rPr lang="en-US" dirty="0" err="1"/>
              <a:t>exp_hits</a:t>
            </a:r>
            <a:r>
              <a:rPr lang="en-US" dirty="0"/>
              <a:t> not equal to 0 or </a:t>
            </a:r>
            <a:r>
              <a:rPr lang="en-US" dirty="0" err="1"/>
              <a:t>NaN</a:t>
            </a:r>
            <a:r>
              <a:rPr lang="en-US" dirty="0"/>
              <a:t> only</a:t>
            </a:r>
          </a:p>
          <a:p>
            <a:r>
              <a:rPr lang="en-US" dirty="0"/>
              <a:t>Calculate vertex chi^2</a:t>
            </a:r>
          </a:p>
          <a:p>
            <a:r>
              <a:rPr lang="en-US" dirty="0"/>
              <a:t>Add the three components together for total chi^2</a:t>
            </a:r>
          </a:p>
          <a:p>
            <a:r>
              <a:rPr lang="en-US" dirty="0"/>
              <a:t>Update the track with lowest chi^2 to be the new candidate</a:t>
            </a:r>
          </a:p>
          <a:p>
            <a:r>
              <a:rPr lang="en-US" dirty="0"/>
              <a:t>Generate 500 vectors within width of (sigma0)*R^I </a:t>
            </a:r>
          </a:p>
          <a:p>
            <a:pPr lvl="1"/>
            <a:r>
              <a:rPr lang="en-US" dirty="0"/>
              <a:t>R is the reduction factor 0.8; I is the number of iteration (goes from 1 to 20)</a:t>
            </a:r>
          </a:p>
        </p:txBody>
      </p:sp>
    </p:spTree>
    <p:extLst>
      <p:ext uri="{BB962C8B-B14F-4D97-AF65-F5344CB8AC3E}">
        <p14:creationId xmlns:p14="http://schemas.microsoft.com/office/powerpoint/2010/main" val="224368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818F-2795-4549-8B3B-E0C0615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6BF-E673-404C-A4FD-EE0358D832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closely examine and modify the energy component of the chi^2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B6E5C-C298-F844-B856-FC6532F1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energy objective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135C7-E4D7-3C4C-8513-98A2041777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A: total charge deposited in a particular pad (units: MeV/u)</a:t>
            </a:r>
          </a:p>
          <a:p>
            <a:r>
              <a:rPr lang="en-US" sz="1800" dirty="0"/>
              <a:t>Sigma: estimated energy uncertainty, ~10% of the maximum of A in the experimental track</a:t>
            </a:r>
          </a:p>
          <a:p>
            <a:r>
              <a:rPr lang="en-US" sz="1800" dirty="0"/>
              <a:t>Sums over (and divided by) all pads that were hit in the experimental track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FA0A2-69BE-3140-8C40-5790BE37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336582"/>
            <a:ext cx="5105445" cy="15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E4D36-EC7E-1749-AC67-F9ED29E1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does energy chi^2 affect position chi^2?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6718-C04C-0E4E-887D-8CD0C47BF7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Performed track fitting, excluding energy chi^2, for hand-labeled proton events in run_103: we expect position chi^2 to improve it has higher weighting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lh4.googleusercontent.com/4Pj6DFMUOwPpgvJWDOOouZcC0Ps5g5-7k9fwYqQ6V0jemMS59gU-OUxXyXpSdFUoUzi3Yl2nekZyINcUmlRaw32CjVfWQUk0RI3B8RMbIWhoN79-zXIzbJS8Ep-TMQFQvZaeIHC3">
            <a:extLst>
              <a:ext uri="{FF2B5EF4-FFF2-40B4-BE49-F238E27FC236}">
                <a16:creationId xmlns:a16="http://schemas.microsoft.com/office/drawing/2014/main" id="{0ADB8C07-8602-2344-97F6-31B1BF0C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-4" b="-4"/>
          <a:stretch/>
        </p:blipFill>
        <p:spPr bwMode="auto">
          <a:xfrm>
            <a:off x="7612260" y="10"/>
            <a:ext cx="4579739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3IKivwYEPVDeFtqY3ZxjKVyzd6UNvKa4MaJ-5DhJoUhiK37atjYr3bEIaaMO6SOgx8tbWp5XzDD5umwXjvFZoFrEN-WS21gi5YQgcTxQObwr7WO6oCDrj3Ec69T6pa6rwWAVBfby">
            <a:extLst>
              <a:ext uri="{FF2B5EF4-FFF2-40B4-BE49-F238E27FC236}">
                <a16:creationId xmlns:a16="http://schemas.microsoft.com/office/drawing/2014/main" id="{52272388-A08B-FD47-81EC-185E8DCEA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" b="4"/>
          <a:stretch/>
        </p:blipFill>
        <p:spPr bwMode="auto">
          <a:xfrm>
            <a:off x="7612260" y="3438457"/>
            <a:ext cx="45797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93E4-6262-FF4D-A5C1-62E09B1252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3787" y="2986088"/>
            <a:ext cx="5106026" cy="3243262"/>
          </a:xfrm>
        </p:spPr>
        <p:txBody>
          <a:bodyPr/>
          <a:lstStyle/>
          <a:p>
            <a:r>
              <a:rPr lang="en-US" dirty="0"/>
              <a:t>However, for certain noisy events such as event 504, we see that the position fitting got worse without energy chi^2 component</a:t>
            </a:r>
          </a:p>
          <a:p>
            <a:r>
              <a:rPr lang="en-US" dirty="0"/>
              <a:t>Could it be that position and energy are “helping each other” in terms of eliminating noise?</a:t>
            </a:r>
          </a:p>
        </p:txBody>
      </p:sp>
      <p:pic>
        <p:nvPicPr>
          <p:cNvPr id="3074" name="Picture 2" descr="https://lh5.googleusercontent.com/jfYtenEBROkXgxvr3vtXxzJ0FMfBQxKbKzCYOLORvdWJwFjPM0zJSI9tVwxHQs8iXR52tjxA4lDLurpSgvXxh9-Fl5VxrMCGPIiyOVsi4iBoy0481B9lZMeeD3Mf92UZB0bJVAA3">
            <a:extLst>
              <a:ext uri="{FF2B5EF4-FFF2-40B4-BE49-F238E27FC236}">
                <a16:creationId xmlns:a16="http://schemas.microsoft.com/office/drawing/2014/main" id="{B904D462-0191-BA4D-AE4A-610CAD75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1" y="433387"/>
            <a:ext cx="3244851" cy="22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eHKRMwEJG7ymjsH3E18mb205Lnc8RgXO4bx6lf2tVrV3cUyS2vRHIFjtn98pH8dlCZDYChJB-dBWBRUQIawbCV8kjY0BSPJut_dJfU8RWcIQtd7gHgRAw1zdonh4QuXZJDbvg7Lf">
            <a:extLst>
              <a:ext uri="{FF2B5EF4-FFF2-40B4-BE49-F238E27FC236}">
                <a16:creationId xmlns:a16="http://schemas.microsoft.com/office/drawing/2014/main" id="{A9F1C6EC-9729-5749-885B-2F34B0EC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506786"/>
            <a:ext cx="3290766" cy="22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QbtERuSOOPfgNRpTIurfyClx46q5QcVvFEULtLHfSSJtP8HKOJLYQSUUHN5CVycSkt4iqamfUpdBfdu8s0gFDMUV6-4YEwoeF-zrpI4pkzEuo47x64zO7PWbVdhjT5jexjwNyH_t">
            <a:extLst>
              <a:ext uri="{FF2B5EF4-FFF2-40B4-BE49-F238E27FC236}">
                <a16:creationId xmlns:a16="http://schemas.microsoft.com/office/drawing/2014/main" id="{3E986EBF-C4A3-E842-AD5E-C5640D2C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77" y="507064"/>
            <a:ext cx="3363071" cy="226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CB9-BE27-6146-B7B5-19ED0269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chi^2 energy depend on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DE1-AA88-FD4C-A140-0C91675C7F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72790" cy="3424107"/>
          </a:xfrm>
        </p:spPr>
        <p:txBody>
          <a:bodyPr/>
          <a:lstStyle/>
          <a:p>
            <a:r>
              <a:rPr lang="en-US" dirty="0"/>
              <a:t>Difference in A becomes very large when a noise point causes charges to be present at places not fitted by simulated track</a:t>
            </a:r>
          </a:p>
        </p:txBody>
      </p:sp>
      <p:pic>
        <p:nvPicPr>
          <p:cNvPr id="1026" name="Picture 2" descr="https://lh3.googleusercontent.com/8ALF0VP7HBvG--ndqVMNAKQa3fvKiN8WOya4XvxGh5JUG-E07EDXA3oWrTkrDxJZ44IShlrWssbjPl2U6T26l_ktA2dqMPlYXuvUCZOmqq9RbtLd3hDeey7ZG64SfNrTjGKddmOc">
            <a:extLst>
              <a:ext uri="{FF2B5EF4-FFF2-40B4-BE49-F238E27FC236}">
                <a16:creationId xmlns:a16="http://schemas.microsoft.com/office/drawing/2014/main" id="{09412528-BE28-9246-9C72-A695B1B94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430" r="-571"/>
          <a:stretch/>
        </p:blipFill>
        <p:spPr bwMode="auto">
          <a:xfrm>
            <a:off x="7265987" y="2571019"/>
            <a:ext cx="4416048" cy="30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76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103" name="Rectangle 80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ttps://lh4.googleusercontent.com/8JRWAOalucUgywiv1k4KFiVAXLi_Fr4Ntu6E_Jy6PA6IACcDnvFZUdjeqBqONK40meYWlpilEzIFuKP2XTGNHscixLrxYRykuWmkuS7EYpkah8trL4KmJnBMlilt7eKJMuBwmmLH">
            <a:extLst>
              <a:ext uri="{FF2B5EF4-FFF2-40B4-BE49-F238E27FC236}">
                <a16:creationId xmlns:a16="http://schemas.microsoft.com/office/drawing/2014/main" id="{0089A80E-3B12-AD44-871A-495AD309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66"/>
          <a:stretch/>
        </p:blipFill>
        <p:spPr bwMode="auto">
          <a:xfrm>
            <a:off x="20" y="-1"/>
            <a:ext cx="4966232" cy="34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6">
            <a:extLst>
              <a:ext uri="{FF2B5EF4-FFF2-40B4-BE49-F238E27FC236}">
                <a16:creationId xmlns:a16="http://schemas.microsoft.com/office/drawing/2014/main" id="{CB7A87D6-50DE-49C8-8E4F-7652D0F7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79BB-BAB1-5247-8195-A3FBA80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1"/>
            <a:ext cx="3543206" cy="9879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cap="all" dirty="0"/>
              <a:t>Energy histograms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6CBC73-C34F-B34B-AEEB-39B938E35D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38004" y="2724681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Track cleaning helps reducing the energy chi^2 component</a:t>
            </a:r>
          </a:p>
        </p:txBody>
      </p:sp>
      <p:pic>
        <p:nvPicPr>
          <p:cNvPr id="4098" name="Picture 2" descr="https://lh3.googleusercontent.com/5HMHYMYag4vMBG3uw-olGz7pHV4c29SwEJm0_vQYMln0hXY2lHGVskNUxafnjQOz3mng7da5P0U8tFkCV-xkmmp-e1hvsshrRHyhLcfUaeKPJgAlISDXtbiigxwrt5RQZqUK4z_f">
            <a:extLst>
              <a:ext uri="{FF2B5EF4-FFF2-40B4-BE49-F238E27FC236}">
                <a16:creationId xmlns:a16="http://schemas.microsoft.com/office/drawing/2014/main" id="{34F15F11-583C-CC42-A7C1-1F8667C2E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31"/>
          <a:stretch/>
        </p:blipFill>
        <p:spPr bwMode="auto">
          <a:xfrm>
            <a:off x="20" y="3438457"/>
            <a:ext cx="49662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6809B-784B-CF4B-B216-BB007667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Another problem: is energy chi^2 unitless?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5F80-7607-0449-AE2D-BB5A135219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We want all the chi^2 components to be unitless so they can be added together</a:t>
            </a:r>
          </a:p>
          <a:p>
            <a:r>
              <a:rPr lang="en-US" sz="1800" dirty="0"/>
              <a:t>Right now its “unitless” is achieved by scaling the sum by 10% of </a:t>
            </a:r>
            <a:r>
              <a:rPr lang="en-US" sz="1800" dirty="0" err="1"/>
              <a:t>A_max</a:t>
            </a:r>
            <a:r>
              <a:rPr lang="en-US" sz="1800" dirty="0"/>
              <a:t>.</a:t>
            </a:r>
          </a:p>
          <a:p>
            <a:r>
              <a:rPr lang="en-US" sz="1800" dirty="0"/>
              <a:t>We want to minimize the effect of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A8C9E-DDFF-4E46-9A28-C27BA50A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336582"/>
            <a:ext cx="5105445" cy="15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6C1BA-5C83-D744-AACA-12835D307F5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19564" y="1464122"/>
                <a:ext cx="9567536" cy="34241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</m:sub>
                            </m:sSub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dirty="0"/>
                  <a:t>When </a:t>
                </a:r>
                <a:r>
                  <a:rPr lang="en-US" dirty="0" err="1"/>
                  <a:t>q_exp</a:t>
                </a:r>
                <a:r>
                  <a:rPr lang="en-US" dirty="0"/>
                  <a:t> is caused by noise, 1-(</a:t>
                </a:r>
                <a:r>
                  <a:rPr lang="en-US" dirty="0" err="1"/>
                  <a:t>q_sim</a:t>
                </a:r>
                <a:r>
                  <a:rPr lang="en-US" dirty="0"/>
                  <a:t>/</a:t>
                </a:r>
                <a:r>
                  <a:rPr lang="en-US" dirty="0" err="1"/>
                  <a:t>q_exp</a:t>
                </a:r>
                <a:r>
                  <a:rPr lang="en-US" dirty="0"/>
                  <a:t>) = 1, prediction is off</a:t>
                </a:r>
              </a:p>
              <a:p>
                <a:r>
                  <a:rPr lang="en-US" dirty="0"/>
                  <a:t>When </a:t>
                </a:r>
                <a:r>
                  <a:rPr lang="en-US" dirty="0" err="1"/>
                  <a:t>q_exp</a:t>
                </a:r>
                <a:r>
                  <a:rPr lang="en-US" dirty="0"/>
                  <a:t> is equal to </a:t>
                </a:r>
                <a:r>
                  <a:rPr lang="en-US" dirty="0" err="1"/>
                  <a:t>q_sim</a:t>
                </a:r>
                <a:r>
                  <a:rPr lang="en-US" dirty="0"/>
                  <a:t>, 1-(</a:t>
                </a:r>
                <a:r>
                  <a:rPr lang="en-US" dirty="0" err="1"/>
                  <a:t>q_sim</a:t>
                </a:r>
                <a:r>
                  <a:rPr lang="en-US" dirty="0"/>
                  <a:t>/</a:t>
                </a:r>
                <a:r>
                  <a:rPr lang="en-US" dirty="0" err="1"/>
                  <a:t>q_exp</a:t>
                </a:r>
                <a:r>
                  <a:rPr lang="en-US" dirty="0"/>
                  <a:t>) = 0, prediction is exactly right</a:t>
                </a:r>
              </a:p>
              <a:p>
                <a:r>
                  <a:rPr lang="en-US" dirty="0"/>
                  <a:t>When </a:t>
                </a:r>
                <a:r>
                  <a:rPr lang="en-US" dirty="0" err="1"/>
                  <a:t>q_sim</a:t>
                </a:r>
                <a:r>
                  <a:rPr lang="en-US" dirty="0"/>
                  <a:t> predicts the right pads but with more/less charge, 1-(</a:t>
                </a:r>
                <a:r>
                  <a:rPr lang="en-US" dirty="0" err="1"/>
                  <a:t>q_sim</a:t>
                </a:r>
                <a:r>
                  <a:rPr lang="en-US" dirty="0"/>
                  <a:t>/</a:t>
                </a:r>
                <a:r>
                  <a:rPr lang="en-US" dirty="0" err="1"/>
                  <a:t>q_exp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Similar modifications can be done on position chi^2 as well, so that we are adding ratios together instead of values that have different units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6C1BA-5C83-D744-AACA-12835D307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19564" y="1464122"/>
                <a:ext cx="9567536" cy="3424107"/>
              </a:xfrm>
              <a:blipFill>
                <a:blip r:embed="rId2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870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{B09C4AB7-E10B-204C-9E33-126CCAB192A2}tf10001072</Template>
  <TotalTime>895</TotalTime>
  <Words>520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Franklin Gothic Book</vt:lpstr>
      <vt:lpstr>Crop</vt:lpstr>
      <vt:lpstr>Weekly report 10/2/2018</vt:lpstr>
      <vt:lpstr>Tasks this week</vt:lpstr>
      <vt:lpstr>The energy objective function</vt:lpstr>
      <vt:lpstr>How does energy chi^2 affect position chi^2?</vt:lpstr>
      <vt:lpstr>PowerPoint Presentation</vt:lpstr>
      <vt:lpstr>Does chi^2 energy depend on noise?</vt:lpstr>
      <vt:lpstr>Energy histograms </vt:lpstr>
      <vt:lpstr>Another problem: is energy chi^2 unitless?</vt:lpstr>
      <vt:lpstr>PowerPoint Presentation</vt:lpstr>
      <vt:lpstr>Monte Carlo Algorithm with Python  - testing modified objective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10/2/2018</dc:title>
  <dc:creator>Chen, Christina</dc:creator>
  <cp:lastModifiedBy>Chen, Christina</cp:lastModifiedBy>
  <cp:revision>11</cp:revision>
  <dcterms:created xsi:type="dcterms:W3CDTF">2018-10-02T01:15:20Z</dcterms:created>
  <dcterms:modified xsi:type="dcterms:W3CDTF">2018-10-02T16:10:44Z</dcterms:modified>
</cp:coreProperties>
</file>