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11/6/18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C78F-E3C9-5848-89B0-9FC35CDE8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br>
              <a:rPr lang="en-US"/>
            </a:br>
            <a:r>
              <a:rPr lang="en-US"/>
              <a:t>11/06/2018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CF90A-F1EF-F245-898D-597791681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Chen</a:t>
            </a:r>
          </a:p>
        </p:txBody>
      </p:sp>
    </p:spTree>
    <p:extLst>
      <p:ext uri="{BB962C8B-B14F-4D97-AF65-F5344CB8AC3E}">
        <p14:creationId xmlns:p14="http://schemas.microsoft.com/office/powerpoint/2010/main" val="349598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5A12-9824-EE46-8952-410AA6F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586B-408B-B54B-BBBC-2A53A216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coding Monte-Carlo algorithms with two objective functions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pytpc</a:t>
            </a:r>
            <a:r>
              <a:rPr lang="en-US" dirty="0"/>
              <a:t> vs. Christina)</a:t>
            </a:r>
          </a:p>
          <a:p>
            <a:r>
              <a:rPr lang="en-US" dirty="0"/>
              <a:t>Compare accuracies of the two objective functions</a:t>
            </a:r>
          </a:p>
        </p:txBody>
      </p:sp>
    </p:spTree>
    <p:extLst>
      <p:ext uri="{BB962C8B-B14F-4D97-AF65-F5344CB8AC3E}">
        <p14:creationId xmlns:p14="http://schemas.microsoft.com/office/powerpoint/2010/main" val="15731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97B6-F5A6-6046-81CD-A20B14E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be solved…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257DA-C32E-764A-89A6-6444BF41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2431-EE8B-914B-98B0-53620740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Long time for </a:t>
            </a:r>
            <a:r>
              <a:rPr lang="en-US" dirty="0" err="1"/>
              <a:t>param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0657-50D2-414E-BAFF-7C3A55A4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parameter space gets smaller, it takes a much longer time to generate 500 candidate points </a:t>
            </a:r>
          </a:p>
          <a:p>
            <a:r>
              <a:rPr lang="en-US" dirty="0"/>
              <a:t>Josh set # iterations to be 20; however we can only do around 10 iterations within a reasonable time</a:t>
            </a:r>
          </a:p>
        </p:txBody>
      </p:sp>
    </p:spTree>
    <p:extLst>
      <p:ext uri="{BB962C8B-B14F-4D97-AF65-F5344CB8AC3E}">
        <p14:creationId xmlns:p14="http://schemas.microsoft.com/office/powerpoint/2010/main" val="41005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B9A2-2ACF-5644-9B7C-9FD1D1E6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For revised objective function:</a:t>
            </a:r>
            <a:br>
              <a:rPr lang="en-US" dirty="0"/>
            </a:br>
            <a:r>
              <a:rPr lang="en-US" dirty="0"/>
              <a:t>penalty for nan during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77949-13BB-3845-B7BC-EB0A048A8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Setting </a:t>
                </a:r>
                <a:r>
                  <a:rPr lang="en-US" dirty="0" err="1"/>
                  <a:t>NaN</a:t>
                </a:r>
                <a:r>
                  <a:rPr lang="en-US" dirty="0"/>
                  <a:t> values equal to 0.0 gives too little penalty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could be well above 1 (especially if there is experimental noise near x = 0); whereas </a:t>
                </a:r>
                <a:r>
                  <a:rPr lang="en-US" dirty="0" err="1"/>
                  <a:t>NaN</a:t>
                </a:r>
                <a:r>
                  <a:rPr lang="en-US" dirty="0"/>
                  <a:t> penalty only gives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77949-13BB-3845-B7BC-EB0A048A8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78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B9A2-2ACF-5644-9B7C-9FD1D1E6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For revised objective function:</a:t>
            </a:r>
            <a:br>
              <a:rPr lang="en-US" dirty="0"/>
            </a:br>
            <a:r>
              <a:rPr lang="en-US" dirty="0"/>
              <a:t>penalty for x(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dirty="0"/>
              <a:t>) &lt; x</a:t>
            </a:r>
            <a:r>
              <a:rPr lang="en-US" baseline="-25000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77949-13BB-3845-B7BC-EB0A048A8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50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1 weighs the same in the original objective function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gets easily ignored in the optimization process</a:t>
                </a:r>
              </a:p>
              <a:p>
                <a:r>
                  <a:rPr lang="en-US" dirty="0"/>
                  <a:t>Maybe: if-else statement to “flip it around” when the fraction is less than 1?</a:t>
                </a:r>
              </a:p>
              <a:p>
                <a:r>
                  <a:rPr lang="en-US" dirty="0"/>
                  <a:t>Or “flip it around” when the fraction is less than 1 so that position chi^2 would be comparable to </a:t>
                </a:r>
                <a:r>
                  <a:rPr lang="en-US" dirty="0" err="1"/>
                  <a:t>eng</a:t>
                </a:r>
                <a:r>
                  <a:rPr lang="en-US" dirty="0"/>
                  <a:t> chi^2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77949-13BB-3845-B7BC-EB0A048A8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21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A402-5AEC-C049-B2F7-6B963925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84632"/>
            <a:ext cx="4395200" cy="1609344"/>
          </a:xfrm>
        </p:spPr>
        <p:txBody>
          <a:bodyPr>
            <a:normAutofit/>
          </a:bodyPr>
          <a:lstStyle/>
          <a:p>
            <a:r>
              <a:rPr lang="en-US" dirty="0"/>
              <a:t>Results so far</a:t>
            </a:r>
            <a:br>
              <a:rPr lang="en-US" dirty="0"/>
            </a:br>
            <a:r>
              <a:rPr lang="en-US" dirty="0"/>
              <a:t>event 305</a:t>
            </a:r>
          </a:p>
        </p:txBody>
      </p:sp>
      <p:sp>
        <p:nvSpPr>
          <p:cNvPr id="1038" name="Content Placeholder 1034">
            <a:extLst>
              <a:ext uri="{FF2B5EF4-FFF2-40B4-BE49-F238E27FC236}">
                <a16:creationId xmlns:a16="http://schemas.microsoft.com/office/drawing/2014/main" id="{9D76DA5A-9189-44EE-BB57-E09ED38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" y="2121408"/>
            <a:ext cx="4395200" cy="4050792"/>
          </a:xfrm>
        </p:spPr>
        <p:txBody>
          <a:bodyPr>
            <a:normAutofit/>
          </a:bodyPr>
          <a:lstStyle/>
          <a:p>
            <a:r>
              <a:rPr lang="en-US" dirty="0"/>
              <a:t>Left: original objective function</a:t>
            </a:r>
          </a:p>
          <a:p>
            <a:pPr lvl="1"/>
            <a:r>
              <a:rPr lang="en-US" dirty="0"/>
              <a:t>Chi values are around 160 after several iterations because there is no longer a cap on max chi2 position</a:t>
            </a:r>
          </a:p>
          <a:p>
            <a:r>
              <a:rPr lang="en-US" dirty="0"/>
              <a:t>Right: new objective function</a:t>
            </a:r>
          </a:p>
          <a:p>
            <a:pPr lvl="1"/>
            <a:r>
              <a:rPr lang="en-US" dirty="0"/>
              <a:t>This is with a penalty of 100.0 for </a:t>
            </a:r>
            <a:r>
              <a:rPr lang="en-US" dirty="0" err="1"/>
              <a:t>NaN</a:t>
            </a:r>
            <a:r>
              <a:rPr lang="en-US" dirty="0"/>
              <a:t> interpolation results</a:t>
            </a:r>
          </a:p>
          <a:p>
            <a:r>
              <a:rPr lang="en-US" dirty="0"/>
              <a:t>In progress!</a:t>
            </a:r>
          </a:p>
        </p:txBody>
      </p:sp>
      <p:pic>
        <p:nvPicPr>
          <p:cNvPr id="1036" name="Picture 12" descr="https://lh4.googleusercontent.com/Ua7y9-puLj7z0DAj51-R_io1R1jwPvOLcAOoVvWzik9parfpbDuelQzGwxgIzhEb-zTtR56vsU1GRr_0RjAaP8pK2heWeQYckL_EIe7j982Nos2gc52azXocnnLf9pomFLPucYvM">
            <a:extLst>
              <a:ext uri="{FF2B5EF4-FFF2-40B4-BE49-F238E27FC236}">
                <a16:creationId xmlns:a16="http://schemas.microsoft.com/office/drawing/2014/main" id="{092B7820-FB9F-814A-825B-594EB4F3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98" y="2450161"/>
            <a:ext cx="2887418" cy="19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mp-UnyzQeEo3nwdrN8iMW-gQ9dOXKVFGeNHl8O6inrdWGX0rUmNKS7g4Z6g4jBmxV9yjbbAiHtylg84CAcFtPEVBYh94KvilV5TFnaZVV7ItqbHbg7AzwXfAiiBwozgaWevoYsnP">
            <a:extLst>
              <a:ext uri="{FF2B5EF4-FFF2-40B4-BE49-F238E27FC236}">
                <a16:creationId xmlns:a16="http://schemas.microsoft.com/office/drawing/2014/main" id="{7CA6AA75-3C16-0640-A374-BD05A568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306" y="554784"/>
            <a:ext cx="2809440" cy="194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https://lh3.googleusercontent.com/4SZAQ6Mr7Ji_lPD4lsCePbS-NolHn8N9rjPnGFOdrNQG6X9ysRfUrYaXNAfOfDePHaSgT_7xBY1Rz66XMyaCneZbkNXXyQE9yyJV5G8Lm6un_nVnEGMrnCHI4V6Ie1qjB_eoqVNw">
            <a:extLst>
              <a:ext uri="{FF2B5EF4-FFF2-40B4-BE49-F238E27FC236}">
                <a16:creationId xmlns:a16="http://schemas.microsoft.com/office/drawing/2014/main" id="{C378EA2F-8E25-E546-8D80-00AD2BA2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98" y="4365507"/>
            <a:ext cx="2936183" cy="194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fRlOu7n0aJQTWqbvvDgav8teXpfx6o0FgIQGVJwMgiqKjBQUMPSQaW3SN81AB46srGjf6yLoDPlwellpfOrlDYcjA1f159fxtstRUezLjFVZukYWY36L7wGp_YI57dyia1ecsDdJ">
            <a:extLst>
              <a:ext uri="{FF2B5EF4-FFF2-40B4-BE49-F238E27FC236}">
                <a16:creationId xmlns:a16="http://schemas.microsoft.com/office/drawing/2014/main" id="{74EA001E-2391-5F4F-8285-BFA4D050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54" y="554784"/>
            <a:ext cx="2808552" cy="19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6.googleusercontent.com/wa-3oY9FN6JytvbVGtWhlKlglomE9FsrbbXdB2mmwbm2V1Rf8p1KgTu4-sEW1a1u4kpRZK_Xdtt22yosfw1x2_erY0Dy67JU17u7fOBmaQ-a11hT_XoLz99hKkTW7nC-0iwSL-pm">
            <a:extLst>
              <a:ext uri="{FF2B5EF4-FFF2-40B4-BE49-F238E27FC236}">
                <a16:creationId xmlns:a16="http://schemas.microsoft.com/office/drawing/2014/main" id="{DDFECC4B-687F-2141-99F8-2E0B8478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962" y="2502477"/>
            <a:ext cx="2810887" cy="18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5.googleusercontent.com/mSqQHtoE-Ou5WM3nSW9TDQh-7L-byQpPQZ8h3mp2jdp5p0PyWXJoOua2FCrSliQSVIx3vm8mVdUGDplo_khlHk_xaJD3iBXx3tv8CNEnhBF7_d-XPtyWYIJYtKYY_cm7dkzDd1La">
            <a:extLst>
              <a:ext uri="{FF2B5EF4-FFF2-40B4-BE49-F238E27FC236}">
                <a16:creationId xmlns:a16="http://schemas.microsoft.com/office/drawing/2014/main" id="{D39E4793-9F16-A04A-A4B8-26F5ACEB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55" y="4359826"/>
            <a:ext cx="2895551" cy="19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1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A402-5AEC-C049-B2F7-6B963925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84632"/>
            <a:ext cx="4395200" cy="1609344"/>
          </a:xfrm>
        </p:spPr>
        <p:txBody>
          <a:bodyPr>
            <a:normAutofit/>
          </a:bodyPr>
          <a:lstStyle/>
          <a:p>
            <a:r>
              <a:rPr lang="en-US" dirty="0"/>
              <a:t>Results so far</a:t>
            </a:r>
            <a:br>
              <a:rPr lang="en-US" dirty="0"/>
            </a:br>
            <a:r>
              <a:rPr lang="en-US" dirty="0"/>
              <a:t>event 789</a:t>
            </a:r>
          </a:p>
        </p:txBody>
      </p:sp>
      <p:sp>
        <p:nvSpPr>
          <p:cNvPr id="1038" name="Content Placeholder 1034">
            <a:extLst>
              <a:ext uri="{FF2B5EF4-FFF2-40B4-BE49-F238E27FC236}">
                <a16:creationId xmlns:a16="http://schemas.microsoft.com/office/drawing/2014/main" id="{9D76DA5A-9189-44EE-BB57-E09ED38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" y="2121408"/>
            <a:ext cx="4395200" cy="4050792"/>
          </a:xfrm>
        </p:spPr>
        <p:txBody>
          <a:bodyPr>
            <a:normAutofit/>
          </a:bodyPr>
          <a:lstStyle/>
          <a:p>
            <a:r>
              <a:rPr lang="en-US" dirty="0"/>
              <a:t>Left: original objective function</a:t>
            </a:r>
          </a:p>
          <a:p>
            <a:r>
              <a:rPr lang="en-US" dirty="0"/>
              <a:t>Right: new objective function</a:t>
            </a:r>
          </a:p>
        </p:txBody>
      </p:sp>
      <p:pic>
        <p:nvPicPr>
          <p:cNvPr id="2050" name="Picture 2" descr="https://lh4.googleusercontent.com/wj5cVg_OGyEN5rWQmpEuX5pMNlialiQ7KeVQ5MXksdGgMxELDEB3n-EomP8XpwNjosoDSJMzO0ov5Avg7UCeag19HdH3fgPho8yIwJunlC90udRLrSh-iH7F0ZCUuoqR61A_RFgT">
            <a:extLst>
              <a:ext uri="{FF2B5EF4-FFF2-40B4-BE49-F238E27FC236}">
                <a16:creationId xmlns:a16="http://schemas.microsoft.com/office/drawing/2014/main" id="{63F87787-8ACA-5D4B-BD3F-21414839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94" y="440479"/>
            <a:ext cx="2981132" cy="207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flZeow8EvtQToL8u3MvBNxHqnZSKfkE_QCErY-rfqlDDsRMyVhrf1oikqTluvducYqJO1l0hIdPCvGFfzXeh1VLJGkMIPPt9kuDf8aDXdxuGhl9TCC2o04hJVPRQ6TO8cNerPH16">
            <a:extLst>
              <a:ext uri="{FF2B5EF4-FFF2-40B4-BE49-F238E27FC236}">
                <a16:creationId xmlns:a16="http://schemas.microsoft.com/office/drawing/2014/main" id="{E221EDE3-2E4E-DD4B-823B-5C3C90F2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00" y="2421585"/>
            <a:ext cx="3061281" cy="20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y9UOifM1h905KY1eFk8s5hRAjEs9dJpUCtQiYxVR02RDDcwef_IaSPJZjWRY6sa4yOD18e3JijILk_LjwwjRD8E2RP_ksWEsqd9izMtps1dytYLljXr8zP1y3ZrAwG-k8AR0TeG-">
            <a:extLst>
              <a:ext uri="{FF2B5EF4-FFF2-40B4-BE49-F238E27FC236}">
                <a16:creationId xmlns:a16="http://schemas.microsoft.com/office/drawing/2014/main" id="{A22ED1EC-41F7-F64F-BD69-E30CFE76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08" y="4365506"/>
            <a:ext cx="3078443" cy="20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kRqWW9vHZA_sLlpiI9WpEPpWlx9sudJpXZk97oWJEiARZp9SMb5DcoB49qvvkG5Yk93ZQ1BXtONVU0EUsy2zg7mRFHsJse1jnU7vFfiECPwtaxhlZPXR7VTluq0tuTUx_dRcOGHq">
            <a:extLst>
              <a:ext uri="{FF2B5EF4-FFF2-40B4-BE49-F238E27FC236}">
                <a16:creationId xmlns:a16="http://schemas.microsoft.com/office/drawing/2014/main" id="{9F1CF261-76AC-E248-A56A-FED0CB1A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9" y="440480"/>
            <a:ext cx="3061281" cy="212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5.googleusercontent.com/DEwhzQFOSBnAp807XC4Lf4al5LI2piLUw5zRoiMkHyeP8mdi5Pyhs-qGMXwYBR2umv8MkY-xt5lVIu_BbCm9X04MmIGRv9lGlx-BX1LX1SDXU2X_4mF2xwO7IZ7u0p7_T93_xxd1">
            <a:extLst>
              <a:ext uri="{FF2B5EF4-FFF2-40B4-BE49-F238E27FC236}">
                <a16:creationId xmlns:a16="http://schemas.microsoft.com/office/drawing/2014/main" id="{60A68F19-CA63-9949-A1E3-BDB6D605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520" y="2442748"/>
            <a:ext cx="3061281" cy="20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3.googleusercontent.com/r58NKL2X5ZiuC6-S9_COyBQBqWM9bUfbdLEUurXpSo7apAitrfSgmNhtLIPNw_104Zrq0uRVig5NHttNGL0TX0F09Luxb3Ol0qVABUOqlPkptMExQiM98d_4jlZNQ_2124SbpnLQ">
            <a:extLst>
              <a:ext uri="{FF2B5EF4-FFF2-40B4-BE49-F238E27FC236}">
                <a16:creationId xmlns:a16="http://schemas.microsoft.com/office/drawing/2014/main" id="{CA6DC959-E3F4-F84E-973A-2DC22B19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9" y="4420278"/>
            <a:ext cx="3061281" cy="20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7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65A1-9A8D-2B4B-AE0C-D5952278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E160-A567-3842-A853-22EA6790B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+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+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]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𝑣𝑒𝑟𝑡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𝑣𝑒𝑟𝑡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E160-A567-3842-A853-22EA6790B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ED28A3A-B8E9-244A-8A09-2DE31D78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4248"/>
            <a:ext cx="48514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A28CB-C0EE-A34E-8CDD-7C054123F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02453"/>
            <a:ext cx="3105150" cy="954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C674A-0A4B-F44A-BAC3-D67A966240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344"/>
          <a:stretch/>
        </p:blipFill>
        <p:spPr>
          <a:xfrm>
            <a:off x="6198870" y="3757263"/>
            <a:ext cx="1752600" cy="8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300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Courier New</vt:lpstr>
      <vt:lpstr>Rockwell</vt:lpstr>
      <vt:lpstr>Rockwell Condensed</vt:lpstr>
      <vt:lpstr>Rockwell Extra Bold</vt:lpstr>
      <vt:lpstr>Wingdings</vt:lpstr>
      <vt:lpstr>Wood Type</vt:lpstr>
      <vt:lpstr>Weekly report 11/06/2018</vt:lpstr>
      <vt:lpstr>tasks</vt:lpstr>
      <vt:lpstr>Problems to be solved…</vt:lpstr>
      <vt:lpstr>1. Long time for param generation</vt:lpstr>
      <vt:lpstr>2. For revised objective function: penalty for nan during interpolation</vt:lpstr>
      <vt:lpstr>3. For revised objective function: penalty for x(zi) &lt; xi</vt:lpstr>
      <vt:lpstr>Results so far event 305</vt:lpstr>
      <vt:lpstr>Results so far event 789</vt:lpstr>
      <vt:lpstr>For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11/05/2018</dc:title>
  <dc:creator>Chen, Christina</dc:creator>
  <cp:lastModifiedBy>Chen, Christina</cp:lastModifiedBy>
  <cp:revision>6</cp:revision>
  <dcterms:created xsi:type="dcterms:W3CDTF">2018-11-06T16:41:23Z</dcterms:created>
  <dcterms:modified xsi:type="dcterms:W3CDTF">2018-11-06T19:04:01Z</dcterms:modified>
</cp:coreProperties>
</file>