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596E-063E-B543-A01E-0746DCD00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0DDC7-D38A-504F-A931-078323769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2E71-4459-9849-98A5-43BA6E2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FCE2-E1AD-8243-BF25-91B8ABAE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0E14-DF6A-BD46-B2BE-A44D3F4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F0B-BA73-D84C-B265-54FACFEB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0D6E3-CE5A-5242-AE30-8B240A5D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7E6B-8FE7-D548-A778-A4CE6224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E5C1-17CC-A04A-8D46-1545D01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D48E-3482-1948-873C-D7BE6C1D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C834C-6803-074F-B14B-9D28FBAAA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FA40E-98BF-E649-B609-9BE2B914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DE5C6-C26D-7D4D-9884-6B7D12A7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8436-3EE2-984C-96CC-952570E0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BEF4-27BF-1740-A5D0-4E1737C7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677A-92AA-9748-99DF-DD3094F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1915-D143-ED42-9BEA-70EEBB57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2993-D14B-624D-B64B-7FCCC809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1835-02EE-004B-BC89-CBCD6FF2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B402-0689-DE40-BCA4-7F24EC19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9ED5-1E48-D348-BD02-EF11B569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8A3EF-7B40-3B48-8E38-4D8027B0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AD19-4ED1-DB44-A7A9-0B383BBA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00DE-2B04-FC46-8E31-317C3055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DEDA-57EB-B240-AEB6-3C3A65E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B9DE-03F1-7945-B40E-0410E42B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6501-C01D-0B44-8429-EF49ECB5E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9A285-501C-8247-ACA4-703EC4A7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B4436-6C9F-E340-B903-1E6230DA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A853-A657-9340-BF67-84F8A17A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5A34F-04A7-2F49-AECE-9CF345B1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37A5-27FE-D948-9A30-36382E73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B63B0-9E8A-6147-8DA3-95946FD9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9B1D7-D582-E442-B2DB-1C2AEEFE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482C9-B0F5-D345-ACCB-316448FD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5EA1B-DE18-694C-A449-A70451091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DB40F-9B6B-A043-A6E9-EA659D8C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8BF39-E197-1848-AB15-1DA82041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C3A99-0D22-8144-94BB-0BC3147C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D123-735A-0B42-809D-A146F3F0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226A0-DEE9-AC4D-AA8E-C2189F93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F7381-2A46-F442-A4FD-C4F89828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3B814-AD68-2F4A-B740-59140641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81A4C-9404-EF4B-B7AA-ECEE32DA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C2A77-9DBD-2840-943E-3DBE4E84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08ECC-6C83-9E49-BDF8-237F6D91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6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11CE-B7A7-3B4A-9235-8EF3011D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8E8-9530-E44E-AF4D-13E13233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DDE8C-3F7C-6E41-AA52-4072A9DE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B5812-642F-7C48-9126-66E81729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318E0-27C4-E345-86C4-A360D975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1910F-C76E-0944-AFD4-E111DCB1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DF49-C138-1A4B-B01B-445A7D14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81AE2-ECFB-6140-95E9-4E7CC98F3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0885B-15E6-D343-BB26-6538E6557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E8E8-BB45-B447-AD62-7E2775C5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479F-E068-DC43-B150-C36E764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353A-C040-E74A-AA59-7878E407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9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5DF24-98F3-7343-A1C8-C7E4EDD1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BEF3C-E919-C240-A4C9-91315C7C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0293-2168-5547-BB01-71CD33757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BB2E-3680-C343-9813-2562AA38F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5666-4D19-AD4E-9561-46A4FFF84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7559-5599-1940-876D-C84C32D90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7506F-748F-1C4A-AC2B-E8B73C8B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home/nuclear_resources_Chen?preview=bradt-thesi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D8A68-9183-E544-934D-BCB41568B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Weekly Report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10/16/2018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9CD5B-EC25-4442-92AE-517B0905A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Christina Chen</a:t>
            </a:r>
          </a:p>
        </p:txBody>
      </p:sp>
    </p:spTree>
    <p:extLst>
      <p:ext uri="{BB962C8B-B14F-4D97-AF65-F5344CB8AC3E}">
        <p14:creationId xmlns:p14="http://schemas.microsoft.com/office/powerpoint/2010/main" val="411460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6F2E07-D5FE-5847-82B9-D40C5047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Step #4: replace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NaN’s</a:t>
            </a: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EC3D-D4D5-4245-A224-21E17377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Replace </a:t>
            </a:r>
            <a:r>
              <a:rPr 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NaN’s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in x(z) and y(z) with what value?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Right now it is replaced with 0.0</a:t>
            </a:r>
          </a:p>
          <a:p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67B2D-B601-C945-8AA0-9A84C884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1639183"/>
            <a:ext cx="48514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E1E4E-5032-3047-BDFA-BC37D5CB4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81" y="3681853"/>
            <a:ext cx="584327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C6BF4-09BF-004F-9D22-A5F4FC9A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 #5: calculating position chi^2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FB2B0-0322-5141-A277-AF6511418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024" y="-212547"/>
                <a:ext cx="5306084" cy="523063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+</a:t>
                </a:r>
                <a:r>
                  <a:rPr lang="el-GR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+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FB2B0-0322-5141-A277-AF6511418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024" y="-212547"/>
                <a:ext cx="5306084" cy="5230634"/>
              </a:xfrm>
              <a:blipFill>
                <a:blip r:embed="rId3"/>
                <a:stretch>
                  <a:fillRect l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39B8375-2C60-B94C-A0BB-A1CAFD324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23" y="3238500"/>
            <a:ext cx="4851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8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2AA2C-B427-C04C-861A-17BE9C2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Tasks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8B50-6937-8748-93D9-BF39FBC0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Plotting </a:t>
            </a:r>
            <a:r>
              <a:rPr lang="en-US" sz="2400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46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Ar proton events for DNP poster</a:t>
            </a: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Coding the Monte Carlo fitting for proton tracks - continued</a:t>
            </a:r>
          </a:p>
        </p:txBody>
      </p:sp>
    </p:spTree>
    <p:extLst>
      <p:ext uri="{BB962C8B-B14F-4D97-AF65-F5344CB8AC3E}">
        <p14:creationId xmlns:p14="http://schemas.microsoft.com/office/powerpoint/2010/main" val="81237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F3F06FF-3F51-884F-8F49-FEB0E97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entury Gothic" panose="020B0502020202020204" pitchFamily="34" charset="0"/>
              </a:rPr>
              <a:t>32 Nicer Tracks – original and cleaned</a:t>
            </a:r>
          </a:p>
        </p:txBody>
      </p:sp>
      <p:pic>
        <p:nvPicPr>
          <p:cNvPr id="1026" name="Picture 2" descr="https://lh6.googleusercontent.com/zc51-F52BzOTd9Qx40zDf88Z-VBnK2qOjRQAKR136pjkNbnzOVZ4qfIGlghwY5tEM9VJk2KuGIBpvAai7I_6j-PiTsCmxQb_JOhhCeKmRQkT-6EE-DBu7fM3lQ6ux6vRErJUa1Al">
            <a:extLst>
              <a:ext uri="{FF2B5EF4-FFF2-40B4-BE49-F238E27FC236}">
                <a16:creationId xmlns:a16="http://schemas.microsoft.com/office/drawing/2014/main" id="{333032A4-B22C-6848-91EE-CC166DF5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" y="2401590"/>
            <a:ext cx="2853093" cy="205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nKn-4g91peJ27lxNu32WDwcvebUuk3fPtPFMcnfvgtLPtB2FCxYf9IcTZQ1IxeU5xLbvQQ226suY2Dcww0DwJHMqhXlmjZGFDuZ8jaxwV9uXsJVqZEBeB1P5Hv7lohpj103QT1mU">
            <a:extLst>
              <a:ext uri="{FF2B5EF4-FFF2-40B4-BE49-F238E27FC236}">
                <a16:creationId xmlns:a16="http://schemas.microsoft.com/office/drawing/2014/main" id="{2C4842A6-DBE4-704A-8CE2-47687B95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" y="4553833"/>
            <a:ext cx="2941992" cy="206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3B909F-7E52-7C4F-AF18-8EE4C22417F9}"/>
              </a:ext>
            </a:extLst>
          </p:cNvPr>
          <p:cNvSpPr txBox="1"/>
          <p:nvPr/>
        </p:nvSpPr>
        <p:spPr>
          <a:xfrm>
            <a:off x="2788638" y="3883327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86.79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1.34s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9DC0B7-CBC9-324C-9FD0-901B12291D87}"/>
              </a:ext>
            </a:extLst>
          </p:cNvPr>
          <p:cNvSpPr txBox="1"/>
          <p:nvPr/>
        </p:nvSpPr>
        <p:spPr>
          <a:xfrm>
            <a:off x="2812981" y="6046088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26.32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0.695s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623AC-F520-9843-8620-91BF5EA9BD19}"/>
              </a:ext>
            </a:extLst>
          </p:cNvPr>
          <p:cNvSpPr txBox="1"/>
          <p:nvPr/>
        </p:nvSpPr>
        <p:spPr>
          <a:xfrm>
            <a:off x="6596029" y="3883327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61.24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43.61s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1CDDC-82D3-494F-823A-1B31390FE2ED}"/>
              </a:ext>
            </a:extLst>
          </p:cNvPr>
          <p:cNvSpPr txBox="1"/>
          <p:nvPr/>
        </p:nvSpPr>
        <p:spPr>
          <a:xfrm>
            <a:off x="6673406" y="6046087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25.05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59.68s</a:t>
            </a:r>
          </a:p>
        </p:txBody>
      </p:sp>
      <p:pic>
        <p:nvPicPr>
          <p:cNvPr id="2" name="Picture 2" descr="https://lh6.googleusercontent.com/RRpkrM8aKZXCyqcsk-8ksUQvKiN4rXQ2HSbCZxtb8uVycJm2pl5mUnbKQWmGITxI0g27DdnmTBjf1A7ZeMLHxtFPb-eCUoKZIMcjxTdv8wIANWWhP3b6Q4dhBzVbLdMuT7TYgCkk">
            <a:extLst>
              <a:ext uri="{FF2B5EF4-FFF2-40B4-BE49-F238E27FC236}">
                <a16:creationId xmlns:a16="http://schemas.microsoft.com/office/drawing/2014/main" id="{D06AFB50-6904-CB4D-AA52-79ADE159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47" y="4590271"/>
            <a:ext cx="2951129" cy="21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lh4.googleusercontent.com/OtP6USqqnndtw-8yURWiMv0Rt6WUa4DaYlclRJpunNB4lpXQOFRwM711uJPoI5wjiHJVWmVvWojiPbljPgN7dXznOn0yYv3CNwk9-uWl5IEwZc776jUdvVkU075ekKlsBK87VkQc">
            <a:extLst>
              <a:ext uri="{FF2B5EF4-FFF2-40B4-BE49-F238E27FC236}">
                <a16:creationId xmlns:a16="http://schemas.microsoft.com/office/drawing/2014/main" id="{7D2BAD18-95D7-364A-86F3-B1A629EE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47" y="2389811"/>
            <a:ext cx="2951129" cy="21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lh3.googleusercontent.com/cb9PhmkUK1CTmRQZf1yGqn6UENR4Z3hq9uJ-VV0hWsRn2v5hpDApfV9VPFMCelnRr4AdEFGDqNAYGfQ_DjEibjvsdDbwEyKETPgWQJr3927uR0t2E-apGVQYNkbm896m2P8_46eK">
            <a:extLst>
              <a:ext uri="{FF2B5EF4-FFF2-40B4-BE49-F238E27FC236}">
                <a16:creationId xmlns:a16="http://schemas.microsoft.com/office/drawing/2014/main" id="{044C94B7-6942-E341-A199-16C04FEA1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9"/>
          <a:stretch/>
        </p:blipFill>
        <p:spPr bwMode="auto">
          <a:xfrm>
            <a:off x="7525392" y="2446963"/>
            <a:ext cx="2992437" cy="20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6.googleusercontent.com/VjDF2mHtU9GbnzItxhlJVdrzN9IjK3EmXAKcFdzZ-7Mf_b8029k0ZNOCl_Ne3CEvdrw5rF9Ztb3sr8390TWrobNLeDuVjQ4NHU4mxEWRlExArGRU5-JDoeeYLKll9ovIvXTDXFKD">
            <a:extLst>
              <a:ext uri="{FF2B5EF4-FFF2-40B4-BE49-F238E27FC236}">
                <a16:creationId xmlns:a16="http://schemas.microsoft.com/office/drawing/2014/main" id="{F3125A68-C06F-464C-A73F-CDF921DE2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5"/>
          <a:stretch/>
        </p:blipFill>
        <p:spPr bwMode="auto">
          <a:xfrm>
            <a:off x="7634856" y="4553833"/>
            <a:ext cx="3008701" cy="20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372FE0-2C60-4742-A809-60D12D97685F}"/>
              </a:ext>
            </a:extLst>
          </p:cNvPr>
          <p:cNvSpPr txBox="1"/>
          <p:nvPr/>
        </p:nvSpPr>
        <p:spPr>
          <a:xfrm>
            <a:off x="10476823" y="395214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=73.07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17.70s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73CD3-8F68-8140-B7C1-126F46BB1E34}"/>
              </a:ext>
            </a:extLst>
          </p:cNvPr>
          <p:cNvSpPr txBox="1"/>
          <p:nvPr/>
        </p:nvSpPr>
        <p:spPr>
          <a:xfrm>
            <a:off x="10559659" y="6161623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=24.53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9.42s</a:t>
            </a:r>
          </a:p>
        </p:txBody>
      </p:sp>
    </p:spTree>
    <p:extLst>
      <p:ext uri="{BB962C8B-B14F-4D97-AF65-F5344CB8AC3E}">
        <p14:creationId xmlns:p14="http://schemas.microsoft.com/office/powerpoint/2010/main" val="104129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F3120-6A59-B74F-8D21-ED14292D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entury Gothic" panose="020B0502020202020204" pitchFamily="34" charset="0"/>
              </a:rPr>
              <a:t>&gt;170 hand-labeled proton events</a:t>
            </a:r>
          </a:p>
        </p:txBody>
      </p:sp>
      <p:pic>
        <p:nvPicPr>
          <p:cNvPr id="3074" name="Picture 2" descr="https://lh6.googleusercontent.com/uui0fArocfsp_sfIIyWJ8aGPu1rFuzX-LEVAubTxY04OWDR1klEWMlXUDI_kS-AYv-Qyr-H5mijVRhvAawirREA3gYOj2yiXn8lZE_2O5Z9zWWSeEbpHISfU9a7BTq5Yi62zZMAu">
            <a:extLst>
              <a:ext uri="{FF2B5EF4-FFF2-40B4-BE49-F238E27FC236}">
                <a16:creationId xmlns:a16="http://schemas.microsoft.com/office/drawing/2014/main" id="{D0F0E9BB-F4EA-5C4F-B245-DF35E62E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" y="4727863"/>
            <a:ext cx="2957673" cy="21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lqU1_u9feRFX7thXmlHjiorq0SdrkRk0Vw9S1IJ3aoBX6d2bOBkZxtzFPSFdCkNqCeUiQYUNTbJZ0jJMX0LZzgAQoeEA6IGprUoV1j6m4aykjJJwSr1kFWPWNHA0qDvR9EDHaKyd">
            <a:extLst>
              <a:ext uri="{FF2B5EF4-FFF2-40B4-BE49-F238E27FC236}">
                <a16:creationId xmlns:a16="http://schemas.microsoft.com/office/drawing/2014/main" id="{3DE0F0FE-A642-1A4E-8E34-4C4031DC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" y="2570408"/>
            <a:ext cx="2955925" cy="21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21673-8F0B-304C-B079-348C371245DD}"/>
              </a:ext>
            </a:extLst>
          </p:cNvPr>
          <p:cNvSpPr txBox="1"/>
          <p:nvPr/>
        </p:nvSpPr>
        <p:spPr>
          <a:xfrm>
            <a:off x="2970208" y="4021078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94.46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2.15s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4A077-D3BA-0F41-B217-C5575711144C}"/>
              </a:ext>
            </a:extLst>
          </p:cNvPr>
          <p:cNvSpPr txBox="1"/>
          <p:nvPr/>
        </p:nvSpPr>
        <p:spPr>
          <a:xfrm>
            <a:off x="2970207" y="6179791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39.34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0.77s</a:t>
            </a:r>
          </a:p>
        </p:txBody>
      </p:sp>
      <p:pic>
        <p:nvPicPr>
          <p:cNvPr id="3078" name="Picture 6" descr="https://lh6.googleusercontent.com/OnWKXAqinqzcy2xrvV3Xj0_jy9C2ZKzGbeUSdkzrXeecU--RIDKFiJJ5RJ0Tspjrpj8pAaSosSOmul9QX3afyoP0qBeXOTQskoYciVK8K0QWkRxDCZqed2z9hgLtH8utqdOcIW65">
            <a:extLst>
              <a:ext uri="{FF2B5EF4-FFF2-40B4-BE49-F238E27FC236}">
                <a16:creationId xmlns:a16="http://schemas.microsoft.com/office/drawing/2014/main" id="{12BE8AF6-A956-2841-9A40-8548B9DD3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430" y="4688589"/>
            <a:ext cx="2998788" cy="215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5.googleusercontent.com/q39qu5EbH0_L-nyszGONMFyX5lwcOwXoZ4hZEtmGRAWVtW0PayeZO1-fSDgbKfzV61UdeaO8cMKVQHhUX3HtC0hpIA_LBxUii2ls6ApLLkjW_LiCezU85vjBxn03u6g2C0Y4NfIT">
            <a:extLst>
              <a:ext uri="{FF2B5EF4-FFF2-40B4-BE49-F238E27FC236}">
                <a16:creationId xmlns:a16="http://schemas.microsoft.com/office/drawing/2014/main" id="{0F2E4754-6578-E346-B733-2B2C4417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66" y="2589193"/>
            <a:ext cx="3005745" cy="211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1B525-096C-F647-8F42-ED1087C30B6C}"/>
              </a:ext>
            </a:extLst>
          </p:cNvPr>
          <p:cNvSpPr txBox="1"/>
          <p:nvPr/>
        </p:nvSpPr>
        <p:spPr>
          <a:xfrm>
            <a:off x="6861286" y="4124621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65.27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68.83s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54B61-50B8-5548-A098-CFF97510C046}"/>
              </a:ext>
            </a:extLst>
          </p:cNvPr>
          <p:cNvSpPr txBox="1"/>
          <p:nvPr/>
        </p:nvSpPr>
        <p:spPr>
          <a:xfrm>
            <a:off x="6903649" y="6186982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27.29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58.39s</a:t>
            </a:r>
          </a:p>
        </p:txBody>
      </p:sp>
      <p:pic>
        <p:nvPicPr>
          <p:cNvPr id="3082" name="Picture 10" descr="https://lh4.googleusercontent.com/1yEc8Pmk6ES2tuEgObxPzsTZ1pCV2tlTiHjezJDpNksVOxMZPvTA7YQqeHDUMFbNQoiE2C2TcNiCR8pZk_IgKYTHlumcpLFFigA2OFFqd2gSnnm-O3NDKCEi2QU0HI93qopFQXR0">
            <a:extLst>
              <a:ext uri="{FF2B5EF4-FFF2-40B4-BE49-F238E27FC236}">
                <a16:creationId xmlns:a16="http://schemas.microsoft.com/office/drawing/2014/main" id="{E6572579-8A7E-B347-9669-6E04B157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76" y="2589193"/>
            <a:ext cx="3015607" cy="21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h5.googleusercontent.com/pH2cJzXP2OJr_el00nmZTbXpWcsibPLSqucnEffBPK8TdB40xzO0equ0529KFdgpybyX_jCNEfZ04NmcuaG4GjT_R501UVwEvAu2ADE4u5iJ6BVmI2E_BAUeIZi0OVoNBeCJv-74">
            <a:extLst>
              <a:ext uri="{FF2B5EF4-FFF2-40B4-BE49-F238E27FC236}">
                <a16:creationId xmlns:a16="http://schemas.microsoft.com/office/drawing/2014/main" id="{1FA60393-1006-424F-B892-3904C981C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334" y="4701312"/>
            <a:ext cx="3113288" cy="21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52C8BE-8B9E-084A-8C73-531D19BA4E7C}"/>
              </a:ext>
            </a:extLst>
          </p:cNvPr>
          <p:cNvSpPr txBox="1"/>
          <p:nvPr/>
        </p:nvSpPr>
        <p:spPr>
          <a:xfrm>
            <a:off x="10860142" y="4136718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83.16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38.43s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6DB07-1F34-464B-8AC8-C643203DC9EA}"/>
              </a:ext>
            </a:extLst>
          </p:cNvPr>
          <p:cNvSpPr txBox="1"/>
          <p:nvPr/>
        </p:nvSpPr>
        <p:spPr>
          <a:xfrm>
            <a:off x="10930433" y="635779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Chi^2 = 29.51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Time = 11.43s</a:t>
            </a:r>
          </a:p>
        </p:txBody>
      </p:sp>
    </p:spTree>
    <p:extLst>
      <p:ext uri="{BB962C8B-B14F-4D97-AF65-F5344CB8AC3E}">
        <p14:creationId xmlns:p14="http://schemas.microsoft.com/office/powerpoint/2010/main" val="214430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CC2485-90BB-0E44-9E2D-4CA28D99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Question: Should events like this be included as a proton event for classification?</a:t>
            </a:r>
          </a:p>
        </p:txBody>
      </p:sp>
      <p:pic>
        <p:nvPicPr>
          <p:cNvPr id="4098" name="Picture 2" descr="https://lh6.googleusercontent.com/i7VFAvQAZA8NgSwf9KIGiafNI6JS4-geWfMV4kwt-NbHRsbts3e5XVFU1K4KRefCQRZTO62iSiYHGN3TGgJ0HJptTlLHNgsTRLSa-VdGJwat54ysUSnhzucvR47oPUqwDsWKAdid">
            <a:extLst>
              <a:ext uri="{FF2B5EF4-FFF2-40B4-BE49-F238E27FC236}">
                <a16:creationId xmlns:a16="http://schemas.microsoft.com/office/drawing/2014/main" id="{CF11C867-7A3C-454F-A3B4-BE0F6C46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33" y="639492"/>
            <a:ext cx="3262598" cy="212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Qu5vQREwiAzzdRuc5XFa38rNo-jDZl7J324d2WrCvKRkQJSzcd4MyGn2P53_3SNZhVSMNbofqmSscf3B1u2eRGNjFPzb2NCh6qxC0zSWzDQ6qJYp6aPlLRU6AR0S7LzVZoX_PkDP">
            <a:extLst>
              <a:ext uri="{FF2B5EF4-FFF2-40B4-BE49-F238E27FC236}">
                <a16:creationId xmlns:a16="http://schemas.microsoft.com/office/drawing/2014/main" id="{6442D581-8088-204D-924E-32B43D01E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368" y="2893524"/>
            <a:ext cx="3236563" cy="21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5.googleusercontent.com/9Y4Jyg0OF-jEVr2EHb27AlmY4jgwH1JT993e-DtqGKAlnQsU6_eQSCsfQcZWEEaHNr5ZKmmR9l9BPQ_HUssOilyHfC_d3Rs1TEXziNWdQdMM41CodrhUF2oU11imR7_ix01DhTkr">
            <a:extLst>
              <a:ext uri="{FF2B5EF4-FFF2-40B4-BE49-F238E27FC236}">
                <a16:creationId xmlns:a16="http://schemas.microsoft.com/office/drawing/2014/main" id="{049DD4D2-E092-BF4B-9839-A2563C70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2" y="678628"/>
            <a:ext cx="3262314" cy="21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3.googleusercontent.com/bTFf7Y1RQE48aYZL6x1g6wV95i5bdr8yuFCW-Y8DI880VNETwgJF7TBoZCFCVYDGX-uGsgevJqTW0wiGYH8nA-57MHUasS0ukfCfUNynexhsj218l-u3CsVse3Qz62DvMAYA6F-x">
            <a:extLst>
              <a:ext uri="{FF2B5EF4-FFF2-40B4-BE49-F238E27FC236}">
                <a16:creationId xmlns:a16="http://schemas.microsoft.com/office/drawing/2014/main" id="{72C0E686-6D10-4849-A6BB-4B958EAEA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59" y="2949113"/>
            <a:ext cx="3200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8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481B3-8032-0145-9855-08DB150F8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24650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335AB3-7092-D943-A5B3-40D6FC93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Step #1: random event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D26F-EFAE-8447-9A6C-CA207409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uniform_param_generator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function: 500 6-D parameters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Only includes events whose value in each element is within +/- sigma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Distribution_param_generator</a:t>
            </a:r>
            <a:r>
              <a:rPr lang="en-US" sz="1800" dirty="0">
                <a:solidFill>
                  <a:srgbClr val="000000"/>
                </a:solidFill>
              </a:rPr>
              <a:t>?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4.1.1.2 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  <a:hlinkClick r:id="rId3"/>
              </a:rPr>
              <a:t>https://www.dropbox.com/home/nuclear_resources_Chen?preview=bradt-thesis.pdf</a:t>
            </a:r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4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AA053-A42C-B640-924F-32958FB1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703321" cy="31755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Step #2: track generation for each simulated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4250-65DB-E64B-B57E-37F67027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EventSimulator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Returns 2-D arrays with each data point’s x, y, z, a, pad</a:t>
            </a:r>
          </a:p>
        </p:txBody>
      </p:sp>
    </p:spTree>
    <p:extLst>
      <p:ext uri="{BB962C8B-B14F-4D97-AF65-F5344CB8AC3E}">
        <p14:creationId xmlns:p14="http://schemas.microsoft.com/office/powerpoint/2010/main" val="330311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DDF45-FFAB-3A4F-9A98-904E460E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Step #3: 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5BC7-F937-414F-8424-51C939E5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interpolate.interp1d(</a:t>
            </a:r>
            <a:r>
              <a:rPr 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sim_xyzs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[:,2],</a:t>
            </a:r>
            <a:r>
              <a:rPr 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sim_xyzs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[:,0],</a:t>
            </a:r>
            <a:r>
              <a:rPr 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bounds_error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=False, </a:t>
            </a:r>
            <a:r>
              <a:rPr 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fill_value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=“extrapolate”)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Simulated track’s x and y components are linearly interpolated as a function of z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For out of range values of x(z) and y(z), what </a:t>
            </a:r>
            <a:r>
              <a:rPr 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fill_value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should it be? (</a:t>
            </a:r>
            <a:r>
              <a:rPr 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NaN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, a number, </a:t>
            </a:r>
            <a:r>
              <a:rPr 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etc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Right now </a:t>
            </a:r>
            <a:r>
              <a:rPr 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fill_value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is 0.0</a:t>
            </a:r>
          </a:p>
        </p:txBody>
      </p:sp>
    </p:spTree>
    <p:extLst>
      <p:ext uri="{BB962C8B-B14F-4D97-AF65-F5344CB8AC3E}">
        <p14:creationId xmlns:p14="http://schemas.microsoft.com/office/powerpoint/2010/main" val="239778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370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Century Gothic</vt:lpstr>
      <vt:lpstr>Courier New</vt:lpstr>
      <vt:lpstr>Office Theme</vt:lpstr>
      <vt:lpstr>Weekly Report 10/16/2018</vt:lpstr>
      <vt:lpstr>Tasks Last Week</vt:lpstr>
      <vt:lpstr>32 Nicer Tracks – original and cleaned</vt:lpstr>
      <vt:lpstr>&gt;170 hand-labeled proton events</vt:lpstr>
      <vt:lpstr>Question: Should events like this be included as a proton event for classification?</vt:lpstr>
      <vt:lpstr>Monte Carlo</vt:lpstr>
      <vt:lpstr>Step #1: random event generator</vt:lpstr>
      <vt:lpstr>Step #2: track generation for each simulated event</vt:lpstr>
      <vt:lpstr>Step #3: linear interpolation</vt:lpstr>
      <vt:lpstr>Step #4: replace NaN’s</vt:lpstr>
      <vt:lpstr>Step #5: calculating position chi^2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10/15/2018</dc:title>
  <dc:creator>Chen, Christina</dc:creator>
  <cp:lastModifiedBy>Microsoft Office User</cp:lastModifiedBy>
  <cp:revision>14</cp:revision>
  <dcterms:created xsi:type="dcterms:W3CDTF">2018-10-16T00:01:07Z</dcterms:created>
  <dcterms:modified xsi:type="dcterms:W3CDTF">2018-10-16T19:57:16Z</dcterms:modified>
</cp:coreProperties>
</file>