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4" autoAdjust="0"/>
    <p:restoredTop sz="94660"/>
  </p:normalViewPr>
  <p:slideViewPr>
    <p:cSldViewPr>
      <p:cViewPr varScale="1">
        <p:scale>
          <a:sx n="80" d="100"/>
          <a:sy n="80" d="100"/>
        </p:scale>
        <p:origin x="-4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2008/3/30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28" y="928670"/>
            <a:ext cx="7406640" cy="1472184"/>
          </a:xfrm>
        </p:spPr>
        <p:txBody>
          <a:bodyPr/>
          <a:lstStyle/>
          <a:p>
            <a:r>
              <a:rPr lang="en-US" altLang="zh-CN" dirty="0" err="1" smtClean="0"/>
              <a:t>Pairwise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14744" y="3929066"/>
            <a:ext cx="4714908" cy="1752600"/>
          </a:xfrm>
        </p:spPr>
        <p:txBody>
          <a:bodyPr/>
          <a:lstStyle/>
          <a:p>
            <a:pPr algn="r"/>
            <a:r>
              <a:rPr lang="en-US" altLang="zh-CN" dirty="0" smtClean="0"/>
              <a:t>Group 4 Report 5</a:t>
            </a:r>
          </a:p>
          <a:p>
            <a:pPr algn="r"/>
            <a:r>
              <a:rPr lang="zh-CN" altLang="en-US" sz="2000" dirty="0" smtClean="0"/>
              <a:t>张坚 王冠 吕冰洁 顾永超 刘伟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struct</a:t>
            </a:r>
            <a:r>
              <a:rPr lang="en-US" altLang="zh-CN"/>
              <a:t> feature</a:t>
            </a:r>
          </a:p>
          <a:p>
            <a:endParaRPr lang="en-US" altLang="zh-CN"/>
          </a:p>
          <a:p>
            <a:r>
              <a:rPr lang="en-US" altLang="zh-CN">
                <a:solidFill>
                  <a:srgbClr val="0000CC"/>
                </a:solidFill>
              </a:rPr>
              <a:t>struct</a:t>
            </a:r>
            <a:r>
              <a:rPr lang="en-US" altLang="zh-CN"/>
              <a:t> tu_arr, tu_iter       </a:t>
            </a:r>
            <a:r>
              <a:rPr lang="en-US" altLang="zh-CN" sz="2400">
                <a:solidFill>
                  <a:srgbClr val="009900"/>
                </a:solidFill>
              </a:rPr>
              <a:t>/* tuple array &amp; iterator */</a:t>
            </a:r>
          </a:p>
          <a:p>
            <a:endParaRPr lang="en-US" altLang="zh-CN" sz="2400">
              <a:solidFill>
                <a:srgbClr val="009900"/>
              </a:solidFill>
            </a:endParaRPr>
          </a:p>
          <a:p>
            <a:r>
              <a:rPr lang="en-US" altLang="zh-CN">
                <a:solidFill>
                  <a:srgbClr val="0000CC"/>
                </a:solidFill>
              </a:rPr>
              <a:t>struct</a:t>
            </a:r>
            <a:r>
              <a:rPr lang="en-US" altLang="zh-CN"/>
              <a:t> test     </a:t>
            </a:r>
            <a:r>
              <a:rPr lang="en-US" altLang="zh-CN" sz="2400">
                <a:solidFill>
                  <a:srgbClr val="009900"/>
                </a:solidFill>
              </a:rPr>
              <a:t>/* test case, a combination of features */</a:t>
            </a:r>
          </a:p>
          <a:p>
            <a:endParaRPr lang="en-US" altLang="zh-CN" sz="2400">
              <a:solidFill>
                <a:srgbClr val="009900"/>
              </a:solidFill>
            </a:endParaRPr>
          </a:p>
          <a:p>
            <a:r>
              <a:rPr lang="en-US" altLang="zh-CN">
                <a:solidFill>
                  <a:srgbClr val="0000CC"/>
                </a:solidFill>
              </a:rPr>
              <a:t>struct</a:t>
            </a:r>
            <a:r>
              <a:rPr lang="en-US" altLang="zh-CN"/>
              <a:t> without, wchain                </a:t>
            </a:r>
            <a:r>
              <a:rPr lang="en-US" altLang="zh-CN" sz="2400">
                <a:solidFill>
                  <a:srgbClr val="009900"/>
                </a:solidFill>
              </a:rPr>
              <a:t>/* restrictions */</a:t>
            </a:r>
          </a:p>
          <a:p>
            <a:endParaRPr lang="en-US" altLang="zh-CN" sz="2400">
              <a:solidFill>
                <a:srgbClr val="009900"/>
              </a:solidFill>
            </a:endParaRPr>
          </a:p>
          <a:p>
            <a:r>
              <a:rPr lang="en-US" altLang="zh-CN">
                <a:solidFill>
                  <a:srgbClr val="0000CC"/>
                </a:solidFill>
              </a:rPr>
              <a:t>struct</a:t>
            </a:r>
            <a:r>
              <a:rPr lang="en-US" altLang="zh-CN"/>
              <a:t>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908050"/>
            <a:ext cx="7920037" cy="5824538"/>
          </a:xfrm>
          <a:prstGeom prst="rect">
            <a:avLst/>
          </a:prstGeom>
          <a:noFill/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Routine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341438"/>
            <a:ext cx="8604250" cy="5305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Integration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Adapter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557338"/>
            <a:ext cx="7685087" cy="483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>
                <a:solidFill>
                  <a:srgbClr val="0000CC"/>
                </a:solidFill>
              </a:rPr>
              <a:t>Jenny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2800"/>
              <a:t>An Open Source Combinatorial Testing Tool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Aim</a:t>
            </a:r>
          </a:p>
          <a:p>
            <a:pPr lvl="1"/>
            <a:r>
              <a:rPr lang="en-US" altLang="zh-CN"/>
              <a:t>Generating regression test cases</a:t>
            </a:r>
          </a:p>
          <a:p>
            <a:pPr lvl="1"/>
            <a:endParaRPr lang="en-US" altLang="zh-CN"/>
          </a:p>
          <a:p>
            <a:r>
              <a:rPr lang="en-US" altLang="zh-CN"/>
              <a:t>Written in C</a:t>
            </a:r>
          </a:p>
          <a:p>
            <a:pPr lvl="1"/>
            <a:r>
              <a:rPr lang="en-US" altLang="zh-CN"/>
              <a:t>Platform independent</a:t>
            </a:r>
          </a:p>
          <a:p>
            <a:endParaRPr lang="en-US" altLang="zh-CN"/>
          </a:p>
          <a:p>
            <a:r>
              <a:rPr lang="en-US" altLang="zh-CN"/>
              <a:t>Non-deterministic</a:t>
            </a:r>
          </a:p>
          <a:p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Terminology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Dimension</a:t>
            </a:r>
          </a:p>
          <a:p>
            <a:pPr lvl="1"/>
            <a:r>
              <a:rPr lang="en-US" altLang="zh-CN"/>
              <a:t>The type of a variable</a:t>
            </a:r>
          </a:p>
          <a:p>
            <a:pPr lvl="1"/>
            <a:r>
              <a:rPr lang="en-US" altLang="zh-CN"/>
              <a:t>The type of comparison (&gt;, &lt;, ==)</a:t>
            </a:r>
          </a:p>
          <a:p>
            <a:pPr lvl="1"/>
            <a:endParaRPr lang="en-US" altLang="zh-CN"/>
          </a:p>
          <a:p>
            <a:r>
              <a:rPr lang="en-US" altLang="zh-CN"/>
              <a:t>Feature</a:t>
            </a:r>
          </a:p>
          <a:p>
            <a:pPr lvl="1"/>
            <a:r>
              <a:rPr lang="en-US" altLang="zh-CN"/>
              <a:t>Possible values in a dimension</a:t>
            </a:r>
          </a:p>
          <a:p>
            <a:pPr lvl="1"/>
            <a:endParaRPr lang="en-US" altLang="zh-CN"/>
          </a:p>
          <a:p>
            <a:pPr>
              <a:buFontTx/>
              <a:buNone/>
            </a:pPr>
            <a:r>
              <a:rPr lang="en-US" altLang="zh-CN" sz="2400"/>
              <a:t>For instance</a:t>
            </a:r>
            <a:r>
              <a:rPr lang="en-US" altLang="zh-CN" sz="2800"/>
              <a:t>:</a:t>
            </a:r>
          </a:p>
          <a:p>
            <a:pPr lvl="1"/>
            <a:r>
              <a:rPr lang="en-US" altLang="zh-CN" sz="2400">
                <a:solidFill>
                  <a:srgbClr val="0000CC"/>
                </a:solidFill>
              </a:rPr>
              <a:t>typedef enum</a:t>
            </a:r>
            <a:r>
              <a:rPr lang="en-US" altLang="zh-CN" sz="2400"/>
              <a:t> {FALSE, TRUE} BOOL;</a:t>
            </a:r>
          </a:p>
          <a:p>
            <a:endParaRPr lang="en-US" altLang="zh-CN" sz="2800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Reason behind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Exhaustive testing is overkill</a:t>
            </a:r>
          </a:p>
          <a:p>
            <a:pPr lvl="1"/>
            <a:r>
              <a:rPr lang="en-US" altLang="zh-CN"/>
              <a:t>12 dimensions of 2 features each: 2^12 = 4096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r>
              <a:rPr lang="en-US" altLang="zh-CN"/>
              <a:t>Three-feature combination is enough</a:t>
            </a:r>
          </a:p>
          <a:p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Usage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/>
              <a:t>Command line arguments:</a:t>
            </a:r>
          </a:p>
          <a:p>
            <a:pPr>
              <a:buFontTx/>
              <a:buNone/>
            </a:pPr>
            <a:endParaRPr lang="en-US" altLang="zh-CN"/>
          </a:p>
          <a:p>
            <a:pPr lvl="1">
              <a:buFontTx/>
              <a:buNone/>
            </a:pPr>
            <a:r>
              <a:rPr lang="en-US" altLang="zh-CN">
                <a:solidFill>
                  <a:srgbClr val="0000CC"/>
                </a:solidFill>
              </a:rPr>
              <a:t>2..52</a:t>
            </a:r>
            <a:r>
              <a:rPr lang="en-US" altLang="zh-CN"/>
              <a:t>:	features in one dimension</a:t>
            </a:r>
          </a:p>
          <a:p>
            <a:pPr lvl="1"/>
            <a:r>
              <a:rPr lang="en-US" altLang="zh-CN">
                <a:solidFill>
                  <a:srgbClr val="0000CC"/>
                </a:solidFill>
              </a:rPr>
              <a:t>n</a:t>
            </a:r>
            <a:r>
              <a:rPr lang="en-US" altLang="zh-CN"/>
              <a:t>: 	n-tuple of features</a:t>
            </a:r>
          </a:p>
          <a:p>
            <a:pPr lvl="1"/>
            <a:r>
              <a:rPr lang="en-US" altLang="zh-CN">
                <a:solidFill>
                  <a:srgbClr val="0000CC"/>
                </a:solidFill>
              </a:rPr>
              <a:t>w</a:t>
            </a:r>
            <a:r>
              <a:rPr lang="en-US" altLang="zh-CN"/>
              <a:t>: 	without given combination of features</a:t>
            </a:r>
          </a:p>
          <a:p>
            <a:pPr lvl="1"/>
            <a:r>
              <a:rPr lang="en-US" altLang="zh-CN">
                <a:solidFill>
                  <a:srgbClr val="0000CC"/>
                </a:solidFill>
              </a:rPr>
              <a:t>s</a:t>
            </a:r>
            <a:r>
              <a:rPr lang="en-US" altLang="zh-CN"/>
              <a:t>: 	seed the random number generator</a:t>
            </a:r>
          </a:p>
          <a:p>
            <a:pPr lvl="1"/>
            <a:r>
              <a:rPr lang="en-US" altLang="zh-CN">
                <a:solidFill>
                  <a:srgbClr val="0000CC"/>
                </a:solidFill>
              </a:rPr>
              <a:t>o</a:t>
            </a:r>
            <a:r>
              <a:rPr lang="en-US" altLang="zh-CN"/>
              <a:t>: 	read old test files</a:t>
            </a:r>
          </a:p>
          <a:p>
            <a:pPr lvl="1"/>
            <a:r>
              <a:rPr lang="en-US" altLang="zh-CN">
                <a:solidFill>
                  <a:srgbClr val="0000CC"/>
                </a:solidFill>
              </a:rPr>
              <a:t>h</a:t>
            </a:r>
            <a:r>
              <a:rPr lang="en-US" altLang="zh-CN"/>
              <a:t>: 	help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341438"/>
            <a:ext cx="5381625" cy="5165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Comparison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412875"/>
            <a:ext cx="8101013" cy="5254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Algorithm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628775"/>
            <a:ext cx="8207375" cy="4665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</TotalTime>
  <Words>133</Words>
  <PresentationFormat>全屏显示(4:3)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夏至</vt:lpstr>
      <vt:lpstr>Pairwise Testing Services</vt:lpstr>
      <vt:lpstr>Jenny  An Open Source Combinatorial Testing Tool</vt:lpstr>
      <vt:lpstr>Overview</vt:lpstr>
      <vt:lpstr>Terminology</vt:lpstr>
      <vt:lpstr>Reason behind</vt:lpstr>
      <vt:lpstr>Usage</vt:lpstr>
      <vt:lpstr>Example</vt:lpstr>
      <vt:lpstr>Comparison</vt:lpstr>
      <vt:lpstr>Algorithm</vt:lpstr>
      <vt:lpstr>Data Structure</vt:lpstr>
      <vt:lpstr>Modules</vt:lpstr>
      <vt:lpstr>General Routine</vt:lpstr>
      <vt:lpstr>Integration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Pairwise Testing Services</dc:title>
  <dc:creator>Liuwei</dc:creator>
  <cp:lastModifiedBy>Liuwei</cp:lastModifiedBy>
  <cp:revision>8</cp:revision>
  <dcterms:created xsi:type="dcterms:W3CDTF">2008-03-29T00:53:38Z</dcterms:created>
  <dcterms:modified xsi:type="dcterms:W3CDTF">2008-03-30T11:54:49Z</dcterms:modified>
</cp:coreProperties>
</file>