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4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2008/4/8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2008/4/8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2008/4/8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28" y="928670"/>
            <a:ext cx="7406640" cy="1472184"/>
          </a:xfrm>
        </p:spPr>
        <p:txBody>
          <a:bodyPr/>
          <a:lstStyle/>
          <a:p>
            <a:r>
              <a:rPr lang="en-US" altLang="zh-CN" dirty="0" err="1" smtClean="0"/>
              <a:t>Pairwise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14744" y="3929066"/>
            <a:ext cx="4714908" cy="1752600"/>
          </a:xfrm>
        </p:spPr>
        <p:txBody>
          <a:bodyPr/>
          <a:lstStyle/>
          <a:p>
            <a:pPr algn="r"/>
            <a:r>
              <a:rPr lang="en-US" altLang="zh-CN" dirty="0" smtClean="0"/>
              <a:t>Group 4 Report </a:t>
            </a:r>
            <a:r>
              <a:rPr lang="en-US" altLang="zh-CN" dirty="0" smtClean="0"/>
              <a:t>6</a:t>
            </a:r>
            <a:endParaRPr lang="en-US" altLang="zh-CN" dirty="0" smtClean="0"/>
          </a:p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张坚 王冠 吕冰洁 顾永超 刘伟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</Words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Pairwise Testing Services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Pairwise Testing Services</dc:title>
  <dc:creator>Liuwei</dc:creator>
  <cp:lastModifiedBy>Liuwei</cp:lastModifiedBy>
  <cp:revision>2</cp:revision>
  <dcterms:created xsi:type="dcterms:W3CDTF">2008-04-08T05:47:04Z</dcterms:created>
  <dcterms:modified xsi:type="dcterms:W3CDTF">2008-04-08T05:50:29Z</dcterms:modified>
</cp:coreProperties>
</file>