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47C1DCA-0D8F-4EBE-9037-28E0424E4292}" type="datetimeFigureOut">
              <a:rPr lang="zh-CN" altLang="en-US" smtClean="0"/>
              <a:t>2008-3-29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57457C-4FFD-4ED4-8C8C-435563291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8072494" cy="2868168"/>
          </a:xfrm>
        </p:spPr>
        <p:txBody>
          <a:bodyPr/>
          <a:lstStyle/>
          <a:p>
            <a:r>
              <a:rPr lang="en-US" altLang="zh-CN" sz="6600" dirty="0" smtClean="0"/>
              <a:t>paper reading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Bingjie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/>
              <a:t>An Investigation of the Applicability of Design of Experiments to Software Testing 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Reprinted from Proceedings, 27th NASA/IEEE Software Engineering Workshop, NASA Goddard Space Flight Center, 4-6 December, 2002. </a:t>
            </a:r>
          </a:p>
          <a:p>
            <a:r>
              <a:rPr lang="de-DE" altLang="zh-CN" dirty="0" smtClean="0"/>
              <a:t>D</a:t>
            </a:r>
            <a:r>
              <a:rPr lang="de-DE" altLang="zh-CN" dirty="0" smtClean="0"/>
              <a:t>. Richard Kuhn Michael J. Reilly </a:t>
            </a:r>
          </a:p>
          <a:p>
            <a:r>
              <a:rPr lang="en-US" altLang="zh-CN" dirty="0" smtClean="0"/>
              <a:t>National Institute of Standards and Technology </a:t>
            </a:r>
          </a:p>
          <a:p>
            <a:r>
              <a:rPr lang="en-US" altLang="zh-CN" dirty="0" smtClean="0"/>
              <a:t>Gaithersburg, MD 20899 </a:t>
            </a:r>
          </a:p>
          <a:p>
            <a:r>
              <a:rPr lang="en-US" altLang="zh-CN" dirty="0" smtClean="0"/>
              <a:t>kuhn@nist.gov michael.reilly@nist.gov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Pairwise</a:t>
            </a:r>
            <a:r>
              <a:rPr lang="en-US" altLang="zh-CN" dirty="0" smtClean="0"/>
              <a:t> </a:t>
            </a:r>
            <a:r>
              <a:rPr lang="en-US" altLang="zh-CN" dirty="0" smtClean="0"/>
              <a:t>Testing: A Best Practice That Isn’t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7239000" cy="4846320"/>
          </a:xfrm>
        </p:spPr>
        <p:txBody>
          <a:bodyPr/>
          <a:lstStyle/>
          <a:p>
            <a:r>
              <a:rPr lang="en-US" altLang="zh-CN" dirty="0" smtClean="0"/>
              <a:t>James </a:t>
            </a:r>
            <a:r>
              <a:rPr lang="en-US" altLang="zh-CN" dirty="0" smtClean="0"/>
              <a:t>Bach</a:t>
            </a:r>
          </a:p>
          <a:p>
            <a:r>
              <a:rPr lang="en-US" altLang="zh-CN" dirty="0" smtClean="0"/>
              <a:t>Principal, </a:t>
            </a:r>
            <a:r>
              <a:rPr lang="en-US" altLang="zh-CN" dirty="0" err="1" smtClean="0"/>
              <a:t>Satisfice</a:t>
            </a:r>
            <a:r>
              <a:rPr lang="en-US" altLang="zh-CN" dirty="0" smtClean="0"/>
              <a:t>, Inc.</a:t>
            </a:r>
          </a:p>
          <a:p>
            <a:r>
              <a:rPr lang="en-US" altLang="zh-CN" dirty="0" smtClean="0"/>
              <a:t>james@satisfice.com</a:t>
            </a:r>
          </a:p>
          <a:p>
            <a:r>
              <a:rPr lang="en-US" altLang="zh-CN" dirty="0" smtClean="0"/>
              <a:t>Patrick J. Schroeder</a:t>
            </a:r>
          </a:p>
          <a:p>
            <a:r>
              <a:rPr lang="en-US" altLang="zh-CN" dirty="0" smtClean="0"/>
              <a:t>Professor, Department of EE/CS</a:t>
            </a:r>
          </a:p>
          <a:p>
            <a:r>
              <a:rPr lang="en-US" altLang="zh-CN" dirty="0" smtClean="0"/>
              <a:t>Milwaukee School of Engineering</a:t>
            </a:r>
          </a:p>
          <a:p>
            <a:r>
              <a:rPr lang="en-US" altLang="zh-CN" dirty="0" smtClean="0"/>
              <a:t>patrick.schroeder@msoe.edu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Applying Design of Experiments to Software Testing</a:t>
            </a:r>
            <a:br>
              <a:rPr lang="en-US" altLang="zh-CN" dirty="0" smtClean="0"/>
            </a:br>
            <a:r>
              <a:rPr lang="en-US" altLang="zh-CN" dirty="0" smtClean="0"/>
              <a:t>Experience Report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altLang="zh-CN" b="1" dirty="0" smtClean="0"/>
              <a:t>I</a:t>
            </a:r>
            <a:r>
              <a:rPr lang="fi-FI" altLang="zh-CN" b="1" dirty="0" smtClean="0"/>
              <a:t>. S. Dunietz’ C. L. Mallows A. Iannino</a:t>
            </a:r>
          </a:p>
          <a:p>
            <a:r>
              <a:rPr lang="en-US" altLang="zh-CN" b="1" dirty="0" smtClean="0"/>
              <a:t>W. K. Ehrlich2 AT&amp;T Laboratories Pipeline Associates</a:t>
            </a:r>
          </a:p>
          <a:p>
            <a:r>
              <a:rPr lang="en-US" altLang="zh-CN" b="1" dirty="0" smtClean="0"/>
              <a:t>B. D. Szablak3 Room 2C-265 9 </a:t>
            </a:r>
            <a:r>
              <a:rPr lang="en-US" altLang="zh-CN" b="1" dirty="0" err="1" smtClean="0"/>
              <a:t>Entin</a:t>
            </a:r>
            <a:r>
              <a:rPr lang="en-US" altLang="zh-CN" b="1" dirty="0" smtClean="0"/>
              <a:t> Road</a:t>
            </a:r>
          </a:p>
          <a:p>
            <a:r>
              <a:rPr lang="en-US" altLang="zh-CN" dirty="0" smtClean="0"/>
              <a:t>Murray Hill, NJ 07974 USA</a:t>
            </a:r>
          </a:p>
          <a:p>
            <a:r>
              <a:rPr lang="en-US" altLang="zh-CN" dirty="0" smtClean="0"/>
              <a:t>clm@research.att.com</a:t>
            </a:r>
          </a:p>
          <a:p>
            <a:r>
              <a:rPr lang="en-US" altLang="zh-CN" dirty="0" smtClean="0"/>
              <a:t>AT&amp;T NCS OTC 700 Mountain Avenue Parsippany, NJ 07054 USA</a:t>
            </a:r>
          </a:p>
          <a:p>
            <a:r>
              <a:rPr lang="en-US" altLang="zh-CN" dirty="0" smtClean="0"/>
              <a:t>480 Red Hill Road +1201428 1700</a:t>
            </a:r>
          </a:p>
          <a:p>
            <a:r>
              <a:rPr lang="en-US" altLang="zh-CN" dirty="0" smtClean="0"/>
              <a:t>Middletown, NJ 07748 </a:t>
            </a:r>
            <a:r>
              <a:rPr lang="en-US" altLang="zh-CN" b="1" dirty="0" smtClean="0"/>
              <a:t>USA +19085823851 ai@powerpage.com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Pairwise</a:t>
            </a:r>
            <a:r>
              <a:rPr lang="en-US" altLang="zh-CN" dirty="0" smtClean="0"/>
              <a:t> Testing in Real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Practical </a:t>
            </a:r>
            <a:r>
              <a:rPr lang="en-US" altLang="zh-CN" dirty="0" smtClean="0"/>
              <a:t>Extensions to Test Case Generators</a:t>
            </a:r>
          </a:p>
          <a:p>
            <a:r>
              <a:rPr lang="en-US" altLang="zh-CN" dirty="0" err="1" smtClean="0"/>
              <a:t>Jacek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Czerwonka</a:t>
            </a:r>
            <a:endParaRPr lang="en-US" altLang="zh-CN" dirty="0" smtClean="0"/>
          </a:p>
          <a:p>
            <a:r>
              <a:rPr lang="en-US" altLang="zh-CN" dirty="0" smtClean="0"/>
              <a:t>Microsoft Corp.</a:t>
            </a:r>
          </a:p>
          <a:p>
            <a:r>
              <a:rPr lang="en-US" altLang="zh-CN" dirty="0" smtClean="0"/>
              <a:t>One Microsoft Way</a:t>
            </a:r>
          </a:p>
          <a:p>
            <a:r>
              <a:rPr lang="en-US" altLang="zh-CN" dirty="0" smtClean="0"/>
              <a:t>Redmond, WA 98052</a:t>
            </a:r>
          </a:p>
          <a:p>
            <a:r>
              <a:rPr lang="en-US" altLang="zh-CN" dirty="0" smtClean="0"/>
              <a:t>jacekcz@microsoft.com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Reducing Time to Market</a:t>
            </a:r>
            <a:br>
              <a:rPr lang="en-US" altLang="zh-CN" dirty="0" smtClean="0"/>
            </a:br>
            <a:r>
              <a:rPr lang="en-US" altLang="zh-CN" dirty="0" smtClean="0"/>
              <a:t>with Combinatorial Design Method Testing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Jerry </a:t>
            </a:r>
            <a:r>
              <a:rPr lang="en-US" altLang="zh-CN" dirty="0" smtClean="0"/>
              <a:t>Huller</a:t>
            </a:r>
          </a:p>
          <a:p>
            <a:r>
              <a:rPr lang="en-US" altLang="zh-CN" dirty="0" smtClean="0"/>
              <a:t>Raytheon Company</a:t>
            </a:r>
          </a:p>
          <a:p>
            <a:r>
              <a:rPr lang="en-US" altLang="zh-CN" dirty="0" smtClean="0"/>
              <a:t>16800 East </a:t>
            </a:r>
            <a:r>
              <a:rPr lang="en-US" altLang="zh-CN" dirty="0" err="1" smtClean="0"/>
              <a:t>CentreTech</a:t>
            </a:r>
            <a:r>
              <a:rPr lang="en-US" altLang="zh-CN" dirty="0" smtClean="0"/>
              <a:t> Parkway</a:t>
            </a:r>
          </a:p>
          <a:p>
            <a:r>
              <a:rPr lang="en-US" altLang="zh-CN" dirty="0" smtClean="0"/>
              <a:t>DN, Bldg. 485, M/S 6109</a:t>
            </a:r>
          </a:p>
          <a:p>
            <a:r>
              <a:rPr lang="en-US" altLang="zh-CN" dirty="0" smtClean="0"/>
              <a:t>Aurora, Colorado 80011-9046 USA</a:t>
            </a:r>
          </a:p>
          <a:p>
            <a:r>
              <a:rPr lang="en-US" altLang="zh-CN" dirty="0" smtClean="0"/>
              <a:t>cjhuller@west.raytheon.com, j.huller@ieee.org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dirty="0" smtClean="0"/>
              <a:t>Thank you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4800" dirty="0" smtClean="0"/>
          </a:p>
          <a:p>
            <a:pPr algn="ctr"/>
            <a:endParaRPr lang="en-US" altLang="zh-C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</TotalTime>
  <Words>195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华丽</vt:lpstr>
      <vt:lpstr>paper reading</vt:lpstr>
      <vt:lpstr> An Investigation of the Applicability of Design of Experiments to Software Testing </vt:lpstr>
      <vt:lpstr>   Pairwise Testing: A Best Practice That Isn’t </vt:lpstr>
      <vt:lpstr>Applying Design of Experiments to Software Testing Experience Report </vt:lpstr>
      <vt:lpstr>Pairwise Testing in Real World </vt:lpstr>
      <vt:lpstr>Reducing Time to Market with Combinatorial Design Method Testing </vt:lpstr>
      <vt:lpstr>Thank you </vt:lpstr>
    </vt:vector>
  </TitlesOfParts>
  <Company>lvbj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lvbj</dc:creator>
  <cp:lastModifiedBy>lvbj</cp:lastModifiedBy>
  <cp:revision>3</cp:revision>
  <dcterms:created xsi:type="dcterms:W3CDTF">2008-03-29T07:47:46Z</dcterms:created>
  <dcterms:modified xsi:type="dcterms:W3CDTF">2008-03-29T08:01:46Z</dcterms:modified>
</cp:coreProperties>
</file>