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046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8F8C-D6D2-4F16-8928-4BEFC2FF4B75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C57B2-AB72-49A0-8595-D65B35650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2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kern="1200" dirty="0" smtClean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In</a:t>
            </a:r>
            <a:r>
              <a:rPr lang="en-US" sz="1400" kern="1200" baseline="0" dirty="0" smtClean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this new connected world, business isn’t limited to traditional business hours, so s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ales teams</a:t>
            </a:r>
            <a:r>
              <a:rPr lang="en-US" sz="1400" kern="1200" baseline="0" dirty="0" smtClean="0"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 want to be always-on and always-connected, but their software isn’t, so staying connected is a struggle. With Salesforce1, we’ve reimagined sales for the Internet of Customers. [CLICK]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8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les Cloud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281350" y="9136"/>
            <a:ext cx="1623784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lumMod val="60000"/>
                  <a:lumOff val="40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" name="Picture 1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4711" y="-13400"/>
            <a:ext cx="6464942" cy="6871400"/>
          </a:xfrm>
          <a:prstGeom prst="rect">
            <a:avLst/>
          </a:prstGeom>
        </p:spPr>
      </p:pic>
      <p:sp>
        <p:nvSpPr>
          <p:cNvPr id="40" name="Parallelogram 5"/>
          <p:cNvSpPr/>
          <p:nvPr userDrawn="1"/>
        </p:nvSpPr>
        <p:spPr>
          <a:xfrm>
            <a:off x="-6121" y="-22636"/>
            <a:ext cx="8826094" cy="6876799"/>
          </a:xfrm>
          <a:custGeom>
            <a:avLst/>
            <a:gdLst>
              <a:gd name="connsiteX0" fmla="*/ 0 w 8703399"/>
              <a:gd name="connsiteY0" fmla="*/ 9939 h 6867939"/>
              <a:gd name="connsiteX1" fmla="*/ 8703399 w 8703399"/>
              <a:gd name="connsiteY1" fmla="*/ 0 h 6867939"/>
              <a:gd name="connsiteX2" fmla="*/ 7260548 w 8703399"/>
              <a:gd name="connsiteY2" fmla="*/ 6867939 h 6867939"/>
              <a:gd name="connsiteX3" fmla="*/ 0 w 8703399"/>
              <a:gd name="connsiteY3" fmla="*/ 6867939 h 6867939"/>
              <a:gd name="connsiteX4" fmla="*/ 0 w 8703399"/>
              <a:gd name="connsiteY4" fmla="*/ 9939 h 6867939"/>
              <a:gd name="connsiteX0" fmla="*/ 0 w 8033219"/>
              <a:gd name="connsiteY0" fmla="*/ 5225 h 6863225"/>
              <a:gd name="connsiteX1" fmla="*/ 8033219 w 8033219"/>
              <a:gd name="connsiteY1" fmla="*/ 0 h 6863225"/>
              <a:gd name="connsiteX2" fmla="*/ 7260548 w 8033219"/>
              <a:gd name="connsiteY2" fmla="*/ 6863225 h 6863225"/>
              <a:gd name="connsiteX3" fmla="*/ 0 w 8033219"/>
              <a:gd name="connsiteY3" fmla="*/ 6863225 h 6863225"/>
              <a:gd name="connsiteX4" fmla="*/ 0 w 8033219"/>
              <a:gd name="connsiteY4" fmla="*/ 5225 h 6863225"/>
              <a:gd name="connsiteX0" fmla="*/ 0 w 8652558"/>
              <a:gd name="connsiteY0" fmla="*/ 511 h 6858511"/>
              <a:gd name="connsiteX1" fmla="*/ 8652558 w 8652558"/>
              <a:gd name="connsiteY1" fmla="*/ 0 h 6858511"/>
              <a:gd name="connsiteX2" fmla="*/ 7260548 w 8652558"/>
              <a:gd name="connsiteY2" fmla="*/ 6858511 h 6858511"/>
              <a:gd name="connsiteX3" fmla="*/ 0 w 8652558"/>
              <a:gd name="connsiteY3" fmla="*/ 6858511 h 6858511"/>
              <a:gd name="connsiteX4" fmla="*/ 0 w 8652558"/>
              <a:gd name="connsiteY4" fmla="*/ 511 h 6858511"/>
              <a:gd name="connsiteX0" fmla="*/ 0 w 8652558"/>
              <a:gd name="connsiteY0" fmla="*/ 511 h 6858511"/>
              <a:gd name="connsiteX1" fmla="*/ 8652558 w 8652558"/>
              <a:gd name="connsiteY1" fmla="*/ 0 h 6858511"/>
              <a:gd name="connsiteX2" fmla="*/ 7359443 w 8652558"/>
              <a:gd name="connsiteY2" fmla="*/ 6858511 h 6858511"/>
              <a:gd name="connsiteX3" fmla="*/ 0 w 8652558"/>
              <a:gd name="connsiteY3" fmla="*/ 6858511 h 6858511"/>
              <a:gd name="connsiteX4" fmla="*/ 0 w 8652558"/>
              <a:gd name="connsiteY4" fmla="*/ 511 h 685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2558" h="6858511">
                <a:moveTo>
                  <a:pt x="0" y="511"/>
                </a:moveTo>
                <a:lnTo>
                  <a:pt x="8652558" y="0"/>
                </a:lnTo>
                <a:lnTo>
                  <a:pt x="7359443" y="6858511"/>
                </a:lnTo>
                <a:lnTo>
                  <a:pt x="0" y="6858511"/>
                </a:lnTo>
                <a:lnTo>
                  <a:pt x="0" y="511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55000"/>
                </a:schemeClr>
              </a:gs>
              <a:gs pos="31000">
                <a:schemeClr val="tx2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0" name="Parallelogram 5"/>
          <p:cNvSpPr/>
          <p:nvPr userDrawn="1"/>
        </p:nvSpPr>
        <p:spPr>
          <a:xfrm>
            <a:off x="0" y="-35236"/>
            <a:ext cx="8825496" cy="6876872"/>
          </a:xfrm>
          <a:custGeom>
            <a:avLst/>
            <a:gdLst>
              <a:gd name="connsiteX0" fmla="*/ 0 w 8696739"/>
              <a:gd name="connsiteY0" fmla="*/ 0 h 6858000"/>
              <a:gd name="connsiteX1" fmla="*/ 8696739 w 8696739"/>
              <a:gd name="connsiteY1" fmla="*/ 0 h 6858000"/>
              <a:gd name="connsiteX2" fmla="*/ 7260548 w 8696739"/>
              <a:gd name="connsiteY2" fmla="*/ 6858000 h 6858000"/>
              <a:gd name="connsiteX3" fmla="*/ 0 w 8696739"/>
              <a:gd name="connsiteY3" fmla="*/ 6858000 h 6858000"/>
              <a:gd name="connsiteX4" fmla="*/ 0 w 8696739"/>
              <a:gd name="connsiteY4" fmla="*/ 0 h 6858000"/>
              <a:gd name="connsiteX0" fmla="*/ 0 w 8823198"/>
              <a:gd name="connsiteY0" fmla="*/ 9728 h 6867728"/>
              <a:gd name="connsiteX1" fmla="*/ 8823198 w 8823198"/>
              <a:gd name="connsiteY1" fmla="*/ 0 h 6867728"/>
              <a:gd name="connsiteX2" fmla="*/ 7260548 w 8823198"/>
              <a:gd name="connsiteY2" fmla="*/ 6867728 h 6867728"/>
              <a:gd name="connsiteX3" fmla="*/ 0 w 8823198"/>
              <a:gd name="connsiteY3" fmla="*/ 6867728 h 6867728"/>
              <a:gd name="connsiteX4" fmla="*/ 0 w 8823198"/>
              <a:gd name="connsiteY4" fmla="*/ 9728 h 6867728"/>
              <a:gd name="connsiteX0" fmla="*/ 0 w 8823198"/>
              <a:gd name="connsiteY0" fmla="*/ 9728 h 6867728"/>
              <a:gd name="connsiteX1" fmla="*/ 8823198 w 8823198"/>
              <a:gd name="connsiteY1" fmla="*/ 0 h 6867728"/>
              <a:gd name="connsiteX2" fmla="*/ 7406463 w 8823198"/>
              <a:gd name="connsiteY2" fmla="*/ 6867728 h 6867728"/>
              <a:gd name="connsiteX3" fmla="*/ 0 w 8823198"/>
              <a:gd name="connsiteY3" fmla="*/ 6867728 h 6867728"/>
              <a:gd name="connsiteX4" fmla="*/ 0 w 8823198"/>
              <a:gd name="connsiteY4" fmla="*/ 9728 h 686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3198" h="6867728">
                <a:moveTo>
                  <a:pt x="0" y="9728"/>
                </a:moveTo>
                <a:lnTo>
                  <a:pt x="8823198" y="0"/>
                </a:lnTo>
                <a:lnTo>
                  <a:pt x="7406463" y="6867728"/>
                </a:lnTo>
                <a:lnTo>
                  <a:pt x="0" y="6867728"/>
                </a:lnTo>
                <a:lnTo>
                  <a:pt x="0" y="9728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60000"/>
                  <a:lumOff val="40000"/>
                  <a:alpha val="85000"/>
                </a:schemeClr>
              </a:gs>
              <a:gs pos="100000">
                <a:schemeClr val="tx2">
                  <a:alpha val="0"/>
                </a:schemeClr>
              </a:gs>
              <a:gs pos="46000">
                <a:schemeClr val="tx2">
                  <a:lumMod val="60000"/>
                  <a:lumOff val="4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0652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1708" y="1831696"/>
            <a:ext cx="7498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               柱柱签收手机</a:t>
            </a:r>
            <a:r>
              <a:rPr lang="en-US" altLang="zh-CN" sz="4000" dirty="0" smtClean="0">
                <a:solidFill>
                  <a:schemeClr val="bg1"/>
                </a:solidFill>
              </a:rPr>
              <a:t>APP</a:t>
            </a:r>
          </a:p>
          <a:p>
            <a:r>
              <a:rPr lang="en-US" altLang="zh-CN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                       </a:t>
            </a:r>
            <a:r>
              <a:rPr lang="zh-CN" altLang="en-US" sz="4000" dirty="0" smtClean="0">
                <a:solidFill>
                  <a:schemeClr val="bg1"/>
                </a:solidFill>
              </a:rPr>
              <a:t>司机版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        2015.03.23</a:t>
            </a:r>
          </a:p>
        </p:txBody>
      </p:sp>
    </p:spTree>
    <p:extLst>
      <p:ext uri="{BB962C8B-B14F-4D97-AF65-F5344CB8AC3E}">
        <p14:creationId xmlns:p14="http://schemas.microsoft.com/office/powerpoint/2010/main" val="290536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柱柱签收</a:t>
            </a:r>
            <a:r>
              <a:rPr lang="zh-CN" altLang="en-US" dirty="0"/>
              <a:t>司机版具备</a:t>
            </a:r>
            <a:r>
              <a:rPr lang="zh-CN" altLang="en-US" dirty="0" smtClean="0"/>
              <a:t>以下五大功能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提交货功能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货物状态记录功能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提交货主联系功能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实时</a:t>
            </a:r>
            <a:r>
              <a:rPr lang="en-US" altLang="zh-CN" dirty="0" err="1" smtClean="0"/>
              <a:t>gps</a:t>
            </a:r>
            <a:r>
              <a:rPr lang="zh-CN" altLang="en-US" dirty="0" smtClean="0"/>
              <a:t>记录功能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拍照签收功能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980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6378503" cy="973540"/>
          </a:xfrm>
        </p:spPr>
        <p:txBody>
          <a:bodyPr/>
          <a:lstStyle/>
          <a:p>
            <a:r>
              <a:rPr lang="zh-CN" altLang="en-US" dirty="0" smtClean="0"/>
              <a:t>                  司机版主界面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1411" y="1733267"/>
            <a:ext cx="6555925" cy="40579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司机版</a:t>
            </a:r>
            <a:r>
              <a:rPr lang="en-US" altLang="zh-CN" dirty="0" smtClean="0"/>
              <a:t>APP</a:t>
            </a:r>
            <a:r>
              <a:rPr lang="zh-CN" altLang="en-US" dirty="0"/>
              <a:t>的主界面显示简单</a:t>
            </a:r>
            <a:r>
              <a:rPr lang="zh-CN" altLang="en-US" dirty="0" smtClean="0"/>
              <a:t>明了，</a:t>
            </a:r>
            <a:r>
              <a:rPr lang="zh-CN" altLang="en-US" dirty="0"/>
              <a:t>顶端包含提货</a:t>
            </a:r>
            <a:r>
              <a:rPr lang="zh-CN" altLang="en-US" dirty="0" smtClean="0"/>
              <a:t>、运输中和交货功能</a:t>
            </a:r>
            <a:endParaRPr lang="en-US" altLang="zh-CN" dirty="0" smtClean="0"/>
          </a:p>
          <a:p>
            <a:r>
              <a:rPr lang="zh-CN" altLang="en-US" dirty="0" smtClean="0"/>
              <a:t>打开以后主界面显示为待提货界面包含：订单</a:t>
            </a:r>
            <a:r>
              <a:rPr lang="zh-CN" altLang="en-US" dirty="0"/>
              <a:t>码、提货时间段、货物</a:t>
            </a:r>
            <a:r>
              <a:rPr lang="zh-CN" altLang="en-US" dirty="0" smtClean="0"/>
              <a:t>内容和提交货</a:t>
            </a:r>
            <a:r>
              <a:rPr lang="zh-CN" altLang="en-US" dirty="0"/>
              <a:t>地</a:t>
            </a:r>
            <a:r>
              <a:rPr lang="zh-CN" altLang="en-US" dirty="0" smtClean="0"/>
              <a:t>点。</a:t>
            </a:r>
            <a:endParaRPr lang="en-US" altLang="zh-CN" dirty="0" smtClean="0"/>
          </a:p>
          <a:p>
            <a:r>
              <a:rPr lang="zh-CN" altLang="en-US" dirty="0"/>
              <a:t>待</a:t>
            </a:r>
            <a:r>
              <a:rPr lang="zh-CN" altLang="en-US" dirty="0" smtClean="0"/>
              <a:t>提货界面显示</a:t>
            </a:r>
            <a:r>
              <a:rPr lang="zh-CN" altLang="en-US" dirty="0"/>
              <a:t>的是物流公司已分配给司机的订单，司机只需在此界面</a:t>
            </a:r>
            <a:r>
              <a:rPr lang="zh-CN" altLang="en-US" dirty="0" smtClean="0"/>
              <a:t>选取任一订单</a:t>
            </a:r>
            <a:r>
              <a:rPr lang="zh-CN" altLang="en-US" dirty="0"/>
              <a:t>确认提货即</a:t>
            </a:r>
            <a:r>
              <a:rPr lang="zh-CN" altLang="en-US" dirty="0" smtClean="0"/>
              <a:t>可。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zh-CN" altLang="en-US" dirty="0"/>
              <a:t>内容滞后，请对手机由上向下滑动屏幕来进行内容</a:t>
            </a:r>
            <a:r>
              <a:rPr lang="zh-CN" altLang="en-US" dirty="0" smtClean="0"/>
              <a:t>更新。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4016" y="744381"/>
            <a:ext cx="3232808" cy="5388013"/>
          </a:xfrm>
        </p:spPr>
      </p:pic>
    </p:spTree>
    <p:extLst>
      <p:ext uri="{BB962C8B-B14F-4D97-AF65-F5344CB8AC3E}">
        <p14:creationId xmlns:p14="http://schemas.microsoft.com/office/powerpoint/2010/main" val="92352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1" y="1460310"/>
            <a:ext cx="5334001" cy="5459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              待提货界面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点击进入任一订单以后该界面将</a:t>
            </a:r>
            <a:r>
              <a:rPr lang="zh-CN" altLang="en-US" dirty="0"/>
              <a:t>显示</a:t>
            </a:r>
            <a:r>
              <a:rPr lang="zh-CN" altLang="en-US" dirty="0" smtClean="0"/>
              <a:t>以下内容：订单</a:t>
            </a:r>
            <a:r>
              <a:rPr lang="zh-CN" altLang="en-US" dirty="0"/>
              <a:t>码、货物品名、数量、重量、体积、其他单据码、及详细的提交货时间、提交货地点和联系人</a:t>
            </a:r>
            <a:r>
              <a:rPr lang="zh-CN" altLang="en-US" dirty="0" smtClean="0"/>
              <a:t>电话。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如需与货主电话联系，可直接点击手机号，系统会自动跳转至通话界面，以方便司机与货主联系。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5870" y="445836"/>
            <a:ext cx="3450148" cy="575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7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1141411" y="491319"/>
            <a:ext cx="5334001" cy="524074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司机</a:t>
            </a:r>
            <a:r>
              <a:rPr lang="zh-CN" altLang="en-US" dirty="0"/>
              <a:t>确认信息准确后点击界面最下栏的确认提货，然后界面会跳转至货物确认</a:t>
            </a:r>
            <a:r>
              <a:rPr lang="zh-CN" altLang="en-US" dirty="0" smtClean="0"/>
              <a:t>界面。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/>
              <a:t>该界面包含三项功能：选择货物状态（完好或有损）、拍照货物和单据、添加备注信息。如货物有损在该界面选择货物有</a:t>
            </a:r>
            <a:r>
              <a:rPr lang="zh-CN" altLang="en-US" dirty="0" smtClean="0"/>
              <a:t>损，同时</a:t>
            </a:r>
            <a:r>
              <a:rPr lang="zh-CN" altLang="en-US" dirty="0"/>
              <a:t>拍照及添加货物损坏</a:t>
            </a:r>
            <a:r>
              <a:rPr lang="zh-CN" altLang="en-US" dirty="0" smtClean="0"/>
              <a:t>状况，如</a:t>
            </a:r>
            <a:r>
              <a:rPr lang="zh-CN" altLang="en-US" dirty="0"/>
              <a:t>完好直接选择货物完好拍照留底。完成这三项内容以后直接选择最下面的提交。司机即可运送货物。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266" y="491319"/>
            <a:ext cx="3566157" cy="59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9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41411" y="928048"/>
            <a:ext cx="5334001" cy="586853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             运输中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1141411" y="1514901"/>
            <a:ext cx="5334001" cy="5329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该界面所</a:t>
            </a:r>
            <a:r>
              <a:rPr lang="zh-CN" altLang="en-US" dirty="0"/>
              <a:t>包含的内容为已提货订单</a:t>
            </a:r>
            <a:r>
              <a:rPr lang="zh-CN" altLang="en-US" dirty="0" smtClean="0"/>
              <a:t>内容，与待</a:t>
            </a:r>
            <a:r>
              <a:rPr lang="zh-CN" altLang="en-US" dirty="0"/>
              <a:t>提货内容相仿唯一不同的是右上角多了一个状态信息功能，点入该选项会显示已提货的货物</a:t>
            </a:r>
            <a:r>
              <a:rPr lang="zh-CN" altLang="en-US" dirty="0" smtClean="0"/>
              <a:t>状态。包含</a:t>
            </a:r>
            <a:r>
              <a:rPr lang="zh-CN" altLang="en-US" dirty="0"/>
              <a:t>了具体的提货时间、详细地点、提货时的单据和货物照片。这些内容会在</a:t>
            </a:r>
            <a:r>
              <a:rPr lang="en-US" altLang="zh-CN" dirty="0"/>
              <a:t>pc</a:t>
            </a:r>
            <a:r>
              <a:rPr lang="zh-CN" altLang="en-US" dirty="0"/>
              <a:t>端的管理界面实时显示出来，以方便物流公司实时监控、</a:t>
            </a:r>
            <a:r>
              <a:rPr lang="zh-CN" altLang="en-US" dirty="0" smtClean="0"/>
              <a:t>管理。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最下栏为确认交货功能，点入确认交货以后界面会再次跳转至货物确认界面，司机在该界面选择当前货物状态后点击提交即可交货。</a:t>
            </a:r>
          </a:p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212" y="499096"/>
            <a:ext cx="3821374" cy="57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4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41411" y="614150"/>
            <a:ext cx="5334001" cy="573206"/>
          </a:xfrm>
        </p:spPr>
        <p:txBody>
          <a:bodyPr/>
          <a:lstStyle/>
          <a:p>
            <a:r>
              <a:rPr lang="zh-CN" altLang="en-US" dirty="0" smtClean="0"/>
              <a:t>                     已交货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1141411" y="1187356"/>
            <a:ext cx="5334001" cy="51997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已</a:t>
            </a:r>
            <a:r>
              <a:rPr lang="zh-CN" altLang="en-US" dirty="0"/>
              <a:t>交货</a:t>
            </a:r>
            <a:r>
              <a:rPr lang="zh-CN" altLang="en-US" dirty="0" smtClean="0"/>
              <a:t>界面</a:t>
            </a:r>
            <a:r>
              <a:rPr lang="zh-CN" altLang="en-US" dirty="0"/>
              <a:t>与之前的两个界面基本相同，不同的是显示的时间为具体的交货时间。点入该界面</a:t>
            </a:r>
            <a:r>
              <a:rPr lang="zh-CN" altLang="en-US" dirty="0" smtClean="0"/>
              <a:t>下任一一个</a:t>
            </a:r>
            <a:r>
              <a:rPr lang="zh-CN" altLang="en-US" dirty="0"/>
              <a:t>订单会显示具体的货物信息、提交货时间提交货地点、提交货联系人、电话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该界面右上角的状态信息</a:t>
            </a:r>
            <a:r>
              <a:rPr lang="zh-CN" altLang="en-US" dirty="0" smtClean="0"/>
              <a:t>与运输</a:t>
            </a:r>
            <a:r>
              <a:rPr lang="zh-CN" altLang="en-US" dirty="0"/>
              <a:t>中的状态信息类似，会显示具体的提交货时间、详细地点、及货物状态照片。如有货损，司机在之前的备注界面所输入的信息会在该界面统一的显示出来，以做留底方便与货主的确认沟通。</a:t>
            </a:r>
          </a:p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391" y="283192"/>
            <a:ext cx="3802149" cy="63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59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186</TotalTime>
  <Words>601</Words>
  <Application>Microsoft Office PowerPoint</Application>
  <PresentationFormat>宽屏</PresentationFormat>
  <Paragraphs>38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ＭＳ Ｐゴシック</vt:lpstr>
      <vt:lpstr>宋体</vt:lpstr>
      <vt:lpstr>Arial</vt:lpstr>
      <vt:lpstr>Calibri</vt:lpstr>
      <vt:lpstr>Century Gothic</vt:lpstr>
      <vt:lpstr>网状</vt:lpstr>
      <vt:lpstr>PowerPoint 演示文稿</vt:lpstr>
      <vt:lpstr>                  柱柱签收司机版具备以下五大功能</vt:lpstr>
      <vt:lpstr>                  司机版主界面</vt:lpstr>
      <vt:lpstr>                 待提货界面</vt:lpstr>
      <vt:lpstr>PowerPoint 演示文稿</vt:lpstr>
      <vt:lpstr>                     运输中</vt:lpstr>
      <vt:lpstr>                     已交货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黄鑫</dc:creator>
  <cp:lastModifiedBy>黄鑫</cp:lastModifiedBy>
  <cp:revision>14</cp:revision>
  <dcterms:created xsi:type="dcterms:W3CDTF">2015-03-23T05:59:20Z</dcterms:created>
  <dcterms:modified xsi:type="dcterms:W3CDTF">2015-03-23T09:05:48Z</dcterms:modified>
</cp:coreProperties>
</file>