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310" r:id="rId6"/>
    <p:sldId id="260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F7299-40D7-4EB0-87E0-E8C7FEFA32CD}" v="183" dt="2025-04-22T10:19:55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e Christie" userId="01c43c9d-e8af-435a-b276-bbb343f9e090" providerId="ADAL" clId="{CFB41441-D4DD-476B-8EA9-DD77CBFCD541}"/>
    <pc:docChg chg="delSld modSld">
      <pc:chgData name="Cole Christie" userId="01c43c9d-e8af-435a-b276-bbb343f9e090" providerId="ADAL" clId="{CFB41441-D4DD-476B-8EA9-DD77CBFCD541}" dt="2025-04-20T22:43:23.638" v="93" actId="20577"/>
      <pc:docMkLst>
        <pc:docMk/>
      </pc:docMkLst>
      <pc:sldChg chg="modSp mod">
        <pc:chgData name="Cole Christie" userId="01c43c9d-e8af-435a-b276-bbb343f9e090" providerId="ADAL" clId="{CFB41441-D4DD-476B-8EA9-DD77CBFCD541}" dt="2025-04-20T22:43:23.638" v="93" actId="20577"/>
        <pc:sldMkLst>
          <pc:docMk/>
          <pc:sldMk cId="631315858" sldId="259"/>
        </pc:sldMkLst>
        <pc:spChg chg="mod">
          <ac:chgData name="Cole Christie" userId="01c43c9d-e8af-435a-b276-bbb343f9e090" providerId="ADAL" clId="{CFB41441-D4DD-476B-8EA9-DD77CBFCD541}" dt="2025-04-20T22:43:23.638" v="93" actId="20577"/>
          <ac:spMkLst>
            <pc:docMk/>
            <pc:sldMk cId="631315858" sldId="259"/>
            <ac:spMk id="2" creationId="{89DE4769-BAC9-D8D7-1A38-38CEC43E05AB}"/>
          </ac:spMkLst>
        </pc:spChg>
      </pc:sldChg>
      <pc:sldChg chg="del">
        <pc:chgData name="Cole Christie" userId="01c43c9d-e8af-435a-b276-bbb343f9e090" providerId="ADAL" clId="{CFB41441-D4DD-476B-8EA9-DD77CBFCD541}" dt="2025-04-20T22:31:13.460" v="0" actId="2696"/>
        <pc:sldMkLst>
          <pc:docMk/>
          <pc:sldMk cId="1805037501" sldId="261"/>
        </pc:sldMkLst>
      </pc:sldChg>
    </pc:docChg>
  </pc:docChgLst>
  <pc:docChgLst>
    <pc:chgData name="Cole Christie" userId="01c43c9d-e8af-435a-b276-bbb343f9e090" providerId="ADAL" clId="{19CF7299-40D7-4EB0-87E0-E8C7FEFA32CD}"/>
    <pc:docChg chg="undo custSel addSld delSld modSld">
      <pc:chgData name="Cole Christie" userId="01c43c9d-e8af-435a-b276-bbb343f9e090" providerId="ADAL" clId="{19CF7299-40D7-4EB0-87E0-E8C7FEFA32CD}" dt="2025-04-22T10:35:56.981" v="3959" actId="14100"/>
      <pc:docMkLst>
        <pc:docMk/>
      </pc:docMkLst>
      <pc:sldChg chg="addSp delSp modSp new mod modClrScheme chgLayout">
        <pc:chgData name="Cole Christie" userId="01c43c9d-e8af-435a-b276-bbb343f9e090" providerId="ADAL" clId="{19CF7299-40D7-4EB0-87E0-E8C7FEFA32CD}" dt="2025-04-15T00:25:52.769" v="12" actId="1076"/>
        <pc:sldMkLst>
          <pc:docMk/>
          <pc:sldMk cId="813044421" sldId="258"/>
        </pc:sldMkLst>
        <pc:spChg chg="add mod">
          <ac:chgData name="Cole Christie" userId="01c43c9d-e8af-435a-b276-bbb343f9e090" providerId="ADAL" clId="{19CF7299-40D7-4EB0-87E0-E8C7FEFA32CD}" dt="2025-04-15T00:25:52.769" v="12" actId="1076"/>
          <ac:spMkLst>
            <pc:docMk/>
            <pc:sldMk cId="813044421" sldId="258"/>
            <ac:spMk id="3" creationId="{EDF105E3-77E8-2844-E78B-4CFE10425F55}"/>
          </ac:spMkLst>
        </pc:spChg>
        <pc:picChg chg="add mod">
          <ac:chgData name="Cole Christie" userId="01c43c9d-e8af-435a-b276-bbb343f9e090" providerId="ADAL" clId="{19CF7299-40D7-4EB0-87E0-E8C7FEFA32CD}" dt="2025-04-15T00:25:15.791" v="7" actId="1076"/>
          <ac:picMkLst>
            <pc:docMk/>
            <pc:sldMk cId="813044421" sldId="258"/>
            <ac:picMk id="1026" creationId="{7FE1AE8D-0E8F-C0F9-128A-159C927FFACB}"/>
          </ac:picMkLst>
        </pc:picChg>
      </pc:sldChg>
      <pc:sldChg chg="addSp delSp modSp new mod">
        <pc:chgData name="Cole Christie" userId="01c43c9d-e8af-435a-b276-bbb343f9e090" providerId="ADAL" clId="{19CF7299-40D7-4EB0-87E0-E8C7FEFA32CD}" dt="2025-04-15T01:19:14.174" v="392" actId="20577"/>
        <pc:sldMkLst>
          <pc:docMk/>
          <pc:sldMk cId="631315858" sldId="259"/>
        </pc:sldMkLst>
        <pc:spChg chg="add mod">
          <ac:chgData name="Cole Christie" userId="01c43c9d-e8af-435a-b276-bbb343f9e090" providerId="ADAL" clId="{19CF7299-40D7-4EB0-87E0-E8C7FEFA32CD}" dt="2025-04-15T01:19:14.174" v="392" actId="20577"/>
          <ac:spMkLst>
            <pc:docMk/>
            <pc:sldMk cId="631315858" sldId="259"/>
            <ac:spMk id="2" creationId="{89DE4769-BAC9-D8D7-1A38-38CEC43E05AB}"/>
          </ac:spMkLst>
        </pc:spChg>
        <pc:spChg chg="add mod">
          <ac:chgData name="Cole Christie" userId="01c43c9d-e8af-435a-b276-bbb343f9e090" providerId="ADAL" clId="{19CF7299-40D7-4EB0-87E0-E8C7FEFA32CD}" dt="2025-04-15T00:48:12.776" v="171" actId="1076"/>
          <ac:spMkLst>
            <pc:docMk/>
            <pc:sldMk cId="631315858" sldId="259"/>
            <ac:spMk id="7" creationId="{DCBEDFED-47F2-BF73-3311-AA7A7E65DBB2}"/>
          </ac:spMkLst>
        </pc:spChg>
        <pc:picChg chg="add mod">
          <ac:chgData name="Cole Christie" userId="01c43c9d-e8af-435a-b276-bbb343f9e090" providerId="ADAL" clId="{19CF7299-40D7-4EB0-87E0-E8C7FEFA32CD}" dt="2025-04-15T00:47:00.815" v="161" actId="1076"/>
          <ac:picMkLst>
            <pc:docMk/>
            <pc:sldMk cId="631315858" sldId="259"/>
            <ac:picMk id="4" creationId="{320E1209-60E5-DF80-1D84-8F4D12D659FF}"/>
          </ac:picMkLst>
        </pc:picChg>
        <pc:inkChg chg="add">
          <ac:chgData name="Cole Christie" userId="01c43c9d-e8af-435a-b276-bbb343f9e090" providerId="ADAL" clId="{19CF7299-40D7-4EB0-87E0-E8C7FEFA32CD}" dt="2025-04-15T00:47:51.032" v="164"/>
          <ac:inkMkLst>
            <pc:docMk/>
            <pc:sldMk cId="631315858" sldId="259"/>
            <ac:inkMk id="6" creationId="{FC2CF5A4-0BDA-4E5A-E197-31521269E73F}"/>
          </ac:inkMkLst>
        </pc:inkChg>
      </pc:sldChg>
      <pc:sldChg chg="addSp delSp modSp new mod modNotesTx">
        <pc:chgData name="Cole Christie" userId="01c43c9d-e8af-435a-b276-bbb343f9e090" providerId="ADAL" clId="{19CF7299-40D7-4EB0-87E0-E8C7FEFA32CD}" dt="2025-04-15T20:24:10.766" v="1499" actId="1076"/>
        <pc:sldMkLst>
          <pc:docMk/>
          <pc:sldMk cId="869779739" sldId="260"/>
        </pc:sldMkLst>
        <pc:spChg chg="add mod">
          <ac:chgData name="Cole Christie" userId="01c43c9d-e8af-435a-b276-bbb343f9e090" providerId="ADAL" clId="{19CF7299-40D7-4EB0-87E0-E8C7FEFA32CD}" dt="2025-04-15T20:23:37.177" v="1470" actId="14100"/>
          <ac:spMkLst>
            <pc:docMk/>
            <pc:sldMk cId="869779739" sldId="260"/>
            <ac:spMk id="5" creationId="{4C855A4E-35F4-B718-9BE3-5AA9D70613F4}"/>
          </ac:spMkLst>
        </pc:spChg>
        <pc:spChg chg="add mod">
          <ac:chgData name="Cole Christie" userId="01c43c9d-e8af-435a-b276-bbb343f9e090" providerId="ADAL" clId="{19CF7299-40D7-4EB0-87E0-E8C7FEFA32CD}" dt="2025-04-15T20:24:10.766" v="1499" actId="1076"/>
          <ac:spMkLst>
            <pc:docMk/>
            <pc:sldMk cId="869779739" sldId="260"/>
            <ac:spMk id="6" creationId="{22D0C73D-C37B-6169-17B8-F1AFEB0F6069}"/>
          </ac:spMkLst>
        </pc:spChg>
        <pc:picChg chg="add mod">
          <ac:chgData name="Cole Christie" userId="01c43c9d-e8af-435a-b276-bbb343f9e090" providerId="ADAL" clId="{19CF7299-40D7-4EB0-87E0-E8C7FEFA32CD}" dt="2025-04-15T20:23:51.374" v="1475" actId="1076"/>
          <ac:picMkLst>
            <pc:docMk/>
            <pc:sldMk cId="869779739" sldId="260"/>
            <ac:picMk id="4" creationId="{3B35A91C-5FA8-21E2-EDBA-2D8139621EB0}"/>
          </ac:picMkLst>
        </pc:picChg>
      </pc:sldChg>
      <pc:sldChg chg="addSp modSp new mod">
        <pc:chgData name="Cole Christie" userId="01c43c9d-e8af-435a-b276-bbb343f9e090" providerId="ADAL" clId="{19CF7299-40D7-4EB0-87E0-E8C7FEFA32CD}" dt="2025-04-16T00:27:58.275" v="1506" actId="1076"/>
        <pc:sldMkLst>
          <pc:docMk/>
          <pc:sldMk cId="1805037501" sldId="261"/>
        </pc:sldMkLst>
      </pc:sldChg>
      <pc:sldChg chg="addSp delSp modSp add del mod">
        <pc:chgData name="Cole Christie" userId="01c43c9d-e8af-435a-b276-bbb343f9e090" providerId="ADAL" clId="{19CF7299-40D7-4EB0-87E0-E8C7FEFA32CD}" dt="2025-04-21T22:21:00.924" v="2130" actId="1076"/>
        <pc:sldMkLst>
          <pc:docMk/>
          <pc:sldMk cId="3019701467" sldId="310"/>
        </pc:sldMkLst>
        <pc:spChg chg="add del mod">
          <ac:chgData name="Cole Christie" userId="01c43c9d-e8af-435a-b276-bbb343f9e090" providerId="ADAL" clId="{19CF7299-40D7-4EB0-87E0-E8C7FEFA32CD}" dt="2025-04-21T21:48:11.534" v="1676" actId="478"/>
          <ac:spMkLst>
            <pc:docMk/>
            <pc:sldMk cId="3019701467" sldId="310"/>
            <ac:spMk id="4" creationId="{75EC0D44-F4DA-46B2-CD67-6D89C722798A}"/>
          </ac:spMkLst>
        </pc:spChg>
        <pc:spChg chg="add mod">
          <ac:chgData name="Cole Christie" userId="01c43c9d-e8af-435a-b276-bbb343f9e090" providerId="ADAL" clId="{19CF7299-40D7-4EB0-87E0-E8C7FEFA32CD}" dt="2025-04-21T22:20:49.957" v="2129" actId="1076"/>
          <ac:spMkLst>
            <pc:docMk/>
            <pc:sldMk cId="3019701467" sldId="310"/>
            <ac:spMk id="6" creationId="{EC2F1E29-243C-49D9-9BB4-D28EB25A0036}"/>
          </ac:spMkLst>
        </pc:spChg>
        <pc:spChg chg="del">
          <ac:chgData name="Cole Christie" userId="01c43c9d-e8af-435a-b276-bbb343f9e090" providerId="ADAL" clId="{19CF7299-40D7-4EB0-87E0-E8C7FEFA32CD}" dt="2025-04-21T21:29:19.421" v="1520" actId="478"/>
          <ac:spMkLst>
            <pc:docMk/>
            <pc:sldMk cId="3019701467" sldId="310"/>
            <ac:spMk id="10" creationId="{DBEA267C-63F8-89FD-9B30-2F2217F94823}"/>
          </ac:spMkLst>
        </pc:spChg>
        <pc:spChg chg="mod">
          <ac:chgData name="Cole Christie" userId="01c43c9d-e8af-435a-b276-bbb343f9e090" providerId="ADAL" clId="{19CF7299-40D7-4EB0-87E0-E8C7FEFA32CD}" dt="2025-04-21T22:21:00.924" v="2130" actId="1076"/>
          <ac:spMkLst>
            <pc:docMk/>
            <pc:sldMk cId="3019701467" sldId="310"/>
            <ac:spMk id="11" creationId="{57DAD4E8-4747-BF29-9A82-B771C557CD8A}"/>
          </ac:spMkLst>
        </pc:spChg>
        <pc:spChg chg="mod">
          <ac:chgData name="Cole Christie" userId="01c43c9d-e8af-435a-b276-bbb343f9e090" providerId="ADAL" clId="{19CF7299-40D7-4EB0-87E0-E8C7FEFA32CD}" dt="2025-04-21T21:47:29.114" v="1671" actId="20577"/>
          <ac:spMkLst>
            <pc:docMk/>
            <pc:sldMk cId="3019701467" sldId="310"/>
            <ac:spMk id="12" creationId="{F847CEB1-A30E-101B-EDE0-19B256097409}"/>
          </ac:spMkLst>
        </pc:spChg>
        <pc:picChg chg="add del mod">
          <ac:chgData name="Cole Christie" userId="01c43c9d-e8af-435a-b276-bbb343f9e090" providerId="ADAL" clId="{19CF7299-40D7-4EB0-87E0-E8C7FEFA32CD}" dt="2025-04-21T21:59:41.784" v="1798" actId="478"/>
          <ac:picMkLst>
            <pc:docMk/>
            <pc:sldMk cId="3019701467" sldId="310"/>
            <ac:picMk id="3" creationId="{5D3D0D45-6205-7BF8-ECC4-C1007A88CD58}"/>
          </ac:picMkLst>
        </pc:picChg>
        <pc:picChg chg="del">
          <ac:chgData name="Cole Christie" userId="01c43c9d-e8af-435a-b276-bbb343f9e090" providerId="ADAL" clId="{19CF7299-40D7-4EB0-87E0-E8C7FEFA32CD}" dt="2025-04-21T21:29:15.201" v="1518" actId="478"/>
          <ac:picMkLst>
            <pc:docMk/>
            <pc:sldMk cId="3019701467" sldId="310"/>
            <ac:picMk id="5" creationId="{A02309F6-FE85-94AC-0184-94D72A556683}"/>
          </ac:picMkLst>
        </pc:picChg>
        <pc:picChg chg="del">
          <ac:chgData name="Cole Christie" userId="01c43c9d-e8af-435a-b276-bbb343f9e090" providerId="ADAL" clId="{19CF7299-40D7-4EB0-87E0-E8C7FEFA32CD}" dt="2025-04-21T21:29:17.736" v="1519" actId="478"/>
          <ac:picMkLst>
            <pc:docMk/>
            <pc:sldMk cId="3019701467" sldId="310"/>
            <ac:picMk id="7" creationId="{8CC18DE7-BE96-1364-3DE9-F60E1A305350}"/>
          </ac:picMkLst>
        </pc:picChg>
        <pc:picChg chg="mod">
          <ac:chgData name="Cole Christie" userId="01c43c9d-e8af-435a-b276-bbb343f9e090" providerId="ADAL" clId="{19CF7299-40D7-4EB0-87E0-E8C7FEFA32CD}" dt="2025-04-21T21:47:24.325" v="1660" actId="1076"/>
          <ac:picMkLst>
            <pc:docMk/>
            <pc:sldMk cId="3019701467" sldId="310"/>
            <ac:picMk id="9" creationId="{26E5EA62-4A8D-5DCB-6DA9-6843DB1F0A8A}"/>
          </ac:picMkLst>
        </pc:picChg>
        <pc:picChg chg="add mod">
          <ac:chgData name="Cole Christie" userId="01c43c9d-e8af-435a-b276-bbb343f9e090" providerId="ADAL" clId="{19CF7299-40D7-4EB0-87E0-E8C7FEFA32CD}" dt="2025-04-21T21:59:47.595" v="1801" actId="1076"/>
          <ac:picMkLst>
            <pc:docMk/>
            <pc:sldMk cId="3019701467" sldId="310"/>
            <ac:picMk id="13" creationId="{08DBC17D-0A03-94F6-535B-9992C47B695E}"/>
          </ac:picMkLst>
        </pc:picChg>
      </pc:sldChg>
      <pc:sldChg chg="add del">
        <pc:chgData name="Cole Christie" userId="01c43c9d-e8af-435a-b276-bbb343f9e090" providerId="ADAL" clId="{19CF7299-40D7-4EB0-87E0-E8C7FEFA32CD}" dt="2025-04-21T22:22:32.295" v="2131" actId="47"/>
        <pc:sldMkLst>
          <pc:docMk/>
          <pc:sldMk cId="641907309" sldId="311"/>
        </pc:sldMkLst>
      </pc:sldChg>
      <pc:sldChg chg="addSp delSp modSp new mod">
        <pc:chgData name="Cole Christie" userId="01c43c9d-e8af-435a-b276-bbb343f9e090" providerId="ADAL" clId="{19CF7299-40D7-4EB0-87E0-E8C7FEFA32CD}" dt="2025-04-22T10:35:56.981" v="3959" actId="14100"/>
        <pc:sldMkLst>
          <pc:docMk/>
          <pc:sldMk cId="2324146424" sldId="311"/>
        </pc:sldMkLst>
        <pc:spChg chg="add del mod">
          <ac:chgData name="Cole Christie" userId="01c43c9d-e8af-435a-b276-bbb343f9e090" providerId="ADAL" clId="{19CF7299-40D7-4EB0-87E0-E8C7FEFA32CD}" dt="2025-04-21T22:22:51.595" v="2136"/>
          <ac:spMkLst>
            <pc:docMk/>
            <pc:sldMk cId="2324146424" sldId="311"/>
            <ac:spMk id="2" creationId="{06D28214-E985-D683-BBBB-FB43EBF12E2A}"/>
          </ac:spMkLst>
        </pc:spChg>
        <pc:spChg chg="add mod">
          <ac:chgData name="Cole Christie" userId="01c43c9d-e8af-435a-b276-bbb343f9e090" providerId="ADAL" clId="{19CF7299-40D7-4EB0-87E0-E8C7FEFA32CD}" dt="2025-04-22T10:14:58.363" v="3740" actId="20577"/>
          <ac:spMkLst>
            <pc:docMk/>
            <pc:sldMk cId="2324146424" sldId="311"/>
            <ac:spMk id="2" creationId="{62C06897-C8F2-B4D1-7663-88F0FF60D1B5}"/>
          </ac:spMkLst>
        </pc:spChg>
        <pc:spChg chg="add del mod">
          <ac:chgData name="Cole Christie" userId="01c43c9d-e8af-435a-b276-bbb343f9e090" providerId="ADAL" clId="{19CF7299-40D7-4EB0-87E0-E8C7FEFA32CD}" dt="2025-04-21T22:25:08.194" v="2139"/>
          <ac:spMkLst>
            <pc:docMk/>
            <pc:sldMk cId="2324146424" sldId="311"/>
            <ac:spMk id="3" creationId="{E8E26CB8-1CA4-1A91-CDDB-546C3EFC0118}"/>
          </ac:spMkLst>
        </pc:spChg>
        <pc:graphicFrameChg chg="add mod modGraphic">
          <ac:chgData name="Cole Christie" userId="01c43c9d-e8af-435a-b276-bbb343f9e090" providerId="ADAL" clId="{19CF7299-40D7-4EB0-87E0-E8C7FEFA32CD}" dt="2025-04-22T10:35:56.981" v="3959" actId="14100"/>
          <ac:graphicFrameMkLst>
            <pc:docMk/>
            <pc:sldMk cId="2324146424" sldId="311"/>
            <ac:graphicFrameMk id="4" creationId="{7FA2722D-4D5A-9439-10F5-F1312FD4E569}"/>
          </ac:graphicFrameMkLst>
        </pc:graphicFrameChg>
      </pc:sldChg>
      <pc:sldChg chg="addSp delSp modSp new del mod modClrScheme chgLayout">
        <pc:chgData name="Cole Christie" userId="01c43c9d-e8af-435a-b276-bbb343f9e090" providerId="ADAL" clId="{19CF7299-40D7-4EB0-87E0-E8C7FEFA32CD}" dt="2025-04-21T22:22:36.989" v="2132" actId="47"/>
        <pc:sldMkLst>
          <pc:docMk/>
          <pc:sldMk cId="425915765" sldId="312"/>
        </pc:sldMkLst>
        <pc:spChg chg="del">
          <ac:chgData name="Cole Christie" userId="01c43c9d-e8af-435a-b276-bbb343f9e090" providerId="ADAL" clId="{19CF7299-40D7-4EB0-87E0-E8C7FEFA32CD}" dt="2025-04-21T20:42:55.511" v="1510" actId="700"/>
          <ac:spMkLst>
            <pc:docMk/>
            <pc:sldMk cId="425915765" sldId="312"/>
            <ac:spMk id="2" creationId="{3A80C8C7-662F-A127-B140-50FA7532A522}"/>
          </ac:spMkLst>
        </pc:spChg>
        <pc:spChg chg="del">
          <ac:chgData name="Cole Christie" userId="01c43c9d-e8af-435a-b276-bbb343f9e090" providerId="ADAL" clId="{19CF7299-40D7-4EB0-87E0-E8C7FEFA32CD}" dt="2025-04-21T20:42:55.511" v="1510" actId="700"/>
          <ac:spMkLst>
            <pc:docMk/>
            <pc:sldMk cId="425915765" sldId="312"/>
            <ac:spMk id="3" creationId="{DF90F861-278B-D68D-C790-D0362CF80C14}"/>
          </ac:spMkLst>
        </pc:spChg>
        <pc:picChg chg="add mod">
          <ac:chgData name="Cole Christie" userId="01c43c9d-e8af-435a-b276-bbb343f9e090" providerId="ADAL" clId="{19CF7299-40D7-4EB0-87E0-E8C7FEFA32CD}" dt="2025-04-21T20:42:58.885" v="1513" actId="14100"/>
          <ac:picMkLst>
            <pc:docMk/>
            <pc:sldMk cId="425915765" sldId="312"/>
            <ac:picMk id="5" creationId="{3C32DB0C-F63B-17C2-2742-23C284B3E4B1}"/>
          </ac:picMkLst>
        </pc:picChg>
      </pc:sldChg>
      <pc:sldChg chg="new del">
        <pc:chgData name="Cole Christie" userId="01c43c9d-e8af-435a-b276-bbb343f9e090" providerId="ADAL" clId="{19CF7299-40D7-4EB0-87E0-E8C7FEFA32CD}" dt="2025-04-21T21:29:12.219" v="1516" actId="680"/>
        <pc:sldMkLst>
          <pc:docMk/>
          <pc:sldMk cId="1374716633" sldId="31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1:52.0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2187 2875 24575,'-97'-106'0,"-4"4"0,-4 5 0,-213-151 0,267 214 0,-127-94 0,156 109 0,0-1 0,1-1 0,2-1 0,0-1 0,-24-38 0,-57-123 0,-20-32 0,-67-51 0,37 54 0,-40-75 0,-55-83 0,228 341 0,0-1 0,3-1 0,0 0 0,-9-35 0,-10-23 0,-47-82-1365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6:16.9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201 0 24575,'-5'3'0,"-1"-1"0,0 1 0,1-1 0,-1-1 0,0 1 0,0-1 0,0 0 0,0 0 0,-6-1 0,-1 1 0,-3 1-273,-1-2 0,0 0 0,0-1 0,-31-5 0,39 4-6553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6:25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380 63 24575,'-10'9'0,"-1"0"0,0-1 0,0 0 0,0-1 0,-1 0 0,0-1 0,0 0 0,-1-1 0,0 0 0,0-1 0,0 0 0,0-1 0,0-1 0,-1 0 0,-20 0 0,98-11 0,-42 7 0,-41 1 0,-15 1 0,-150-9 0,172 5 0,18-3 0,20-5 0,2 7 0,54-5 0,-15 4 0,-67 6 0,1 0 0,-1 0 0,1 0 0,-1 0 0,1 0 0,-1 0 0,1 0 0,0 0 0,-1-1 0,1 1 0,-1 0 0,1 0 0,-1 0 0,1 0 0,-1-1 0,1 1 0,-1 0 0,0 0 0,1-1 0,-1 1 0,1 0 0,-1-1 0,0 1 0,1-1 0,-1 1 0,0 0 0,1-1 0,-1 0 0,-10-8 0,-27-4 0,-18 3 0,43 9 0,1-1 0,-1 0 0,0-1 0,1 0 0,0-1 0,-12-5 0,24 8 0,-1 1 0,1-1 0,0 0 0,0 1 0,-1-1 0,1 1 0,0-1 0,0 1 0,-1 0 0,1-1 0,0 1 0,0 0 0,0-1 0,0 1 0,0 0 0,0 0 0,0 0 0,-1 0 0,1 0 0,0 0 0,1 0 0,30-5 0,-25 4 0,89-7 0,-87 7 0,1 1 0,-1 1 0,0 0 0,1 0 0,-1 1 0,0 0 0,0 0 0,9 5 0,-15-6 10,0 1 0,-1-1 0,1 1 0,-1 0 0,1 0 0,-1 0 0,0 0 0,0 0 0,0 1 0,0-1 0,1 3 0,-2-4-51,0 0-1,-1 0 1,1 0 0,-1 0 0,0 0-1,1 0 1,-1 0 0,0 0 0,0 0-1,1 0 1,-1 0 0,0 0 0,0 0-1,0 0 1,0 0 0,0 0 0,0 0-1,-1 0 1,1 0 0,0 0 0,0 0-1,-1 0 1,1 0 0,-1 0 0,1 0-1,-1 0 1,1 0 0,-1-1 0,1 1-1,-1 0 1,0 0 0,0 0 0,1-1-1,-1 1 1,-1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6:31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809 159 24575,'-12'1'0,"0"1"0,-23 4 0,-11 3 0,1-5 0,1 0 0,-58-1 0,102-3 0,-1 0 0,1 0 0,0 1 0,0-1 0,-1 0 0,1 0 0,0 0 0,-1 0 0,1 0 0,0 0 0,0 0 0,-1 0 0,1 0 0,0 0 0,-1-1 0,1 1 0,0 0 0,0 0 0,-1 0 0,1 0 0,0 0 0,0 0 0,-1-1 0,1 1 0,0 0 0,0 0 0,-1 0 0,1-1 0,0 1 0,0 0 0,0 0 0,0 0 0,-1-1 0,1 1 0,0 0 0,0 0 0,0-1 0,0 1 0,0 0 0,0-1 0,9-9 0,21-8 0,-24 15 0,1 0 0,0 1 0,0 0 0,1 0 0,-1 1 0,0-1 0,0 1 0,1 1 0,-1 0 0,1 0 0,-1 0 0,0 1 0,10 2 0,-45 4 0,27-7 0,0 0 0,0 0 0,0 1 0,1-1 0,-1 0 0,0 0 0,0 0 0,0 0 0,0 0 0,1 0 0,-1 0 0,0 0 0,0 0 0,0-1 0,1 1 0,-1 0 0,0 0 0,0-1 0,1 1 0,-1-1 0,0 1 0,0-1 0,1 1 0,-1-1 0,0 1 0,0-2 0,1 1 0,1 0 0,-1 0 0,0 0 0,1 1 0,-1-1 0,1 0 0,0 0 0,-1 0 0,1 0 0,0 1 0,-1-1 0,1 0 0,0 0 0,0 1 0,0-1 0,-1 1 0,2-1 0,4-3 0,0 0 0,0 0 0,1 1 0,-1 0 0,12-3 0,-30 7 0,-15 3 0,-36 0 0,56-4 0,0 0 0,-1-1 0,1 0 0,0 0 0,0 0 0,-1-1 0,1 0 0,0-1 0,1 1 0,-8-5 0,13 7 0,1 0 0,-1-1 0,1 1 0,-1 0 0,1 0 0,0-1 0,-1 1 0,1 0 0,-1-1 0,1 1 0,0 0 0,0-1 0,-1 1 0,1 0 0,0-1 0,-1 1 0,1-1 0,0 1 0,0-1 0,0 1 0,0-1 0,-1 1 0,1-1 0,0 1 0,0-1 0,0 1 0,0-1 0,0 1 0,0 0 0,0-2 0,11-10 0,21-5 0,-14 13 0,0 0 0,0 1 0,1 1 0,-1 1 0,1 1 0,-1 0 0,1 2 0,19 3 0,-36-5 0,0 0 0,-1 1 0,1-1 0,0 1 0,0 0 0,0-1 0,-1 1 0,1 0 0,0 0 0,-1 0 0,1 0 0,-1 1 0,1-1 0,-1 0 0,0 1 0,1-1 0,1 3 0,12 31 0,-13-29 0,0 0 0,1 0 0,-1 0 0,8 11 0,-9-17 0,-1 1 0,1 0 0,0 0 0,0 0 0,-1 0 0,1 0 0,-1 0 0,1 0 0,-1 0 0,1 0 0,-1 0 0,1 0 0,-1 0 0,0 0 0,0 1 0,0-1 0,1 0 0,-1 0 0,0 0 0,0 0 0,-1 1 0,1-1 0,0 0 0,0 0 0,0 0 0,-1 0 0,1 0 0,-1 2 0,-1-1 0,0-1 0,1 0 0,-1 1 0,0-1 0,1 0 0,-1 0 0,0 0 0,0 0 0,0 0 0,0-1 0,0 1 0,0-1 0,0 1 0,-3 0 0,-4 0 0,-1-1 0,1 1 0,0-1 0,0-1 0,0 1 0,-15-5 0,19 4 0,0-1 0,0 1 0,1 0 0,-1 1 0,0-1 0,0 1 0,0 0 0,-1 0 0,1 0 0,0 1 0,0-1 0,1 1 0,-1 0 0,0 1 0,0-1 0,0 1 0,1 0 0,-1 1 0,1-1 0,-1 1 0,1-1 0,0 1 0,0 1 0,1-1 0,-7 6 0,5-5 0,0 0 0,0-1 0,0 0 0,-1 0 0,0 0 0,0-1 0,1 0 0,-1 0 0,0 0 0,-1-1 0,1 0 0,-9 1 0,-11-1 0,-44-4 0,41 2 0,-1-2 0,0-1 0,0 0 0,0-3 0,1 0 0,-43-18 0,69 24 0,0-1 0,1 0 0,-1 1 0,0-1 0,1 0 0,0 0 0,-1 0 0,1-1 0,0 1 0,0 0 0,0-1 0,1 0 0,-1 1 0,0-1 0,1 0 0,0 0 0,0 0 0,0 0 0,0 0 0,0 0 0,0 0 0,1 0 0,0 0 0,-1-4 0,1 3 0,0 0 0,-1 0 0,0 1 0,0-1 0,0 0 0,0 0 0,0 1 0,-1-1 0,0 1 0,0-1 0,0 1 0,0 0 0,0-1 0,0 1 0,-1 0 0,-3-2 0,-3-2 0,7 5 0,-1 1 0,1-1 0,0 1 0,0-1 0,0 0 0,0 0 0,0 0 0,-3-5 0,7-3 0,14-1 0,2 6 0,-1 1 0,1 0 0,0 2 0,0 0 0,0 1 0,0 0 0,33 4 0,6-1 0,-38 0 0,0 0 0,0 1 0,35 11 0,29 4 0,-61-14 0,0 0 0,30 11 0,-16-3 0,-4-7-1365,-24-5-5461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6:34.1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97 24575,'-2'-1'0,"1"0"0,-1 0 0,0 0 0,0 1 0,0-1 0,0 0 0,0 1 0,0 0 0,0-1 0,0 1 0,-1 0 0,1 0 0,-2 0 0,1 0 0,-140-3 0,143 4 0,0-1 0,-1 0 0,1 0 0,-1 0 0,1 0 0,0 0 0,-1 0 0,1 0 0,-1 0 0,1 0 0,0 0 0,-1 0 0,1 0 0,-1 0 0,1-1 0,0 1 0,-1 0 0,1 0 0,0 0 0,-1 0 0,1-1 0,0 1 0,-1 0 0,1 0 0,0-1 0,-1 1 0,1 0 0,0-1 0,0 1 0,-1-1 0,12-5 0,26-7 0,-33 12 0,59-24 0,-50 19 0,1 0 0,0 0 0,1 1 0,-1 1 0,1 1 0,28-4 0,-42 7 0,-1 0 0,1 0 0,0-1 0,-1 1 0,1 0 0,0 0 0,-1 0 0,1 0 0,0 0 0,-1 0 0,1 0 0,0 1 0,-1-1 0,1 0 0,0 0 0,-1 0 0,1 1 0,0-1 0,-1 0 0,1 0 0,-1 1 0,1-1 0,0 1 0,-1-1 0,1 1 0,-1-1 0,1 1 0,-1-1 0,0 1 0,1-1 0,-1 1 0,0-1 0,1 1 0,-1 0 0,0-1 0,1 1 0,-1-1 0,0 1 0,0 0 0,0-1 0,0 1 0,0 0 0,0 0 0,0-1 0,0 1 0,0 0 0,0-1 0,0 1 0,0 0 0,0-1 0,0 1 0,-1 0 0,1-1 0,0 1 0,-1-1 0,1 2 0,-2 1 0,0 1 0,0-1 0,0 0 0,0 0 0,-1 0 0,1 0 0,-1 0 0,-5 4 0,-110 68 0,115-72-1,-1-1-1,0 0 1,1-1-1,-1 1 1,0-1-1,0 0 1,-7 2-1,-4 1-1351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7:40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24575,'2'0'0,"4"0"0,2 0 0,1 0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7:46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522 525 24575,'416'14'0,"-384"-11"0,-18-1 0,-1-1 0,1 0 0,-1-1 0,1 0 0,14-3 0,-28 3 0,0 0 0,0 0 0,0 0 0,1 0 0,-1 0 0,0-1 0,0 1 0,0 0 0,1 0 0,-1 0 0,0 0 0,0 0 0,0 0 0,1-1 0,-1 1 0,0 0 0,0 0 0,0 0 0,0 0 0,0-1 0,1 1 0,-1 0 0,0 0 0,0 0 0,0-1 0,0 1 0,0 0 0,0 0 0,0 0 0,0-1 0,0 1 0,0 0 0,0 0 0,0-1 0,0 1 0,0 0 0,0 0 0,0-1 0,0 1 0,0 0 0,0 0 0,0 0 0,0-1 0,0 1 0,-1 0 0,1 0 0,0 0 0,0-1 0,0 1 0,0 0 0,0 0 0,-1 0 0,1 0 0,0 0 0,0-1 0,0 1 0,0 0 0,-1 0 0,1 0 0,0 0 0,0 0 0,-1 0 0,1 0 0,0 0 0,-1 0 0,-15-11 0,16 11 0,-25-12 0,-51-18 0,11 6 0,63 23 0,1 1 0,-1-1 0,1 0 0,-1 0 0,1 1 0,-1-1 0,1 0 0,-1 0 0,1 0 0,0-1 0,0 1 0,-1 0 0,1 0 0,-1-3 0,2 4 0,0-1 0,-1 0 0,1 1 0,0-1 0,0 1 0,0-1 0,0 0 0,0 1 0,0-1 0,0 1 0,1-1 0,-1 0 0,0 1 0,0-1 0,0 1 0,1-1 0,-1 1 0,0-1 0,0 1 0,1-1 0,-1 1 0,0-1 0,1 1 0,-1-1 0,1 1 0,0-1 0,5-3 0,0 0 0,0 0 0,0 1 0,1 0 0,8-3 0,-7 2 0,171-63 0,-226 80 0,0-2 0,-59 7 0,-110 1 0,199-19 0,0 0 0,-20-4 0,-20-1 0,51 4 0,1 1 0,-1 0 0,1 1 0,-1-1 0,1 1 0,0 0 0,-1 1 0,1-1 0,0 1 0,0 0 0,0 0 0,0 1 0,0-1 0,1 1 0,-1 0 0,1 1 0,0-1 0,0 1 0,0 0 0,0 0 0,0 0 0,1 0 0,0 0 0,0 1 0,0 0 0,0-1 0,1 1 0,0 0 0,-2 6 0,4-9 0,0 0 0,0 0 0,0 0 0,0 0 0,0 0 0,1 0 0,-1 0 0,1 0 0,-1 0 0,1 0 0,0 0 0,0 0 0,-1 0 0,2 0 0,-1-1 0,0 1 0,0 0 0,0-1 0,1 1 0,-1-1 0,1 1 0,-1-1 0,1 0 0,0 0 0,-1 1 0,1-1 0,0 0 0,0 0 0,2 0 0,10 6 0,0-1 0,28 8 0,-26-9 0,17 3 0,1-1 0,0-2 0,0-1 0,0-2 0,1-1 0,36-4 0,10 1 0,-64 1 0,0 0 0,25-7 0,-24 5 0,0 0 0,20 0 0,50 3 0,-107 0 0,-293-9 0,264 4 0,1-2 0,1-1 0,-1-3 0,-69-26 0,101 31 0,-42-16 0,-89-49 0,117 57 0,23 12 0,1 0 0,0-1 0,0 1 0,0-1 0,0 0 0,0 0 0,1 0 0,-1-1 0,1 1 0,-7-9 0,11 12 0,0-1 0,-1 0 0,1 1 0,0-1 0,-1 0 0,1 1 0,0-1 0,0 0 0,0 0 0,0 1 0,-1-1 0,1 0 0,0 0 0,0 1 0,1-1 0,-1 0 0,0 0 0,0 1 0,0-1 0,0 0 0,1 0 0,-1 1 0,0-1 0,1 0 0,-1 1 0,0-1 0,2-1 0,-1 1 0,1 0 0,-1-1 0,1 1 0,0 0 0,0 0 0,0 0 0,-1 0 0,1 0 0,0 1 0,3-2 0,46-5 0,258 5 0,-146 5 0,-71-2 0,101-3 0,-192 2 0,0 0 0,0 1 0,0-1 0,0 0 0,1 0 0,-1-1 0,0 1 0,0 0 0,0 0 0,0 0 0,0-1 0,1 1 0,-1-1 0,0 1 0,0-1 0,0 1 0,0-1 0,0 0 0,0 1 0,0-1 0,-1 0 0,3-1 0,-3 1 0,-1 0 0,1 0 0,0 0 0,0 0 0,-1 0 0,1 0 0,0 0 0,-1 0 0,1 0 0,-1 1 0,1-1 0,-1 0 0,1 0 0,-1 1 0,0-1 0,1 0 0,-1 0 0,0 1 0,0-1 0,-1 0 0,-11-9 0,-1 2 0,-17-9 0,26 14 0,-48-22 0,0 2 0,-2 3 0,-1 1 0,0 4 0,-1 2 0,-1 2 0,-63-4 0,77 9 0,-51-13 0,-11-2 0,42 10 0,-57-5 0,100 14-1365,3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7:50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0 24572,'-116'85'0,"161"51"0,98-136 0,-99-136 0,-160 51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8:00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367 156 24575,'0'3'0,"-1"-1"0,1 1 0,-1-1 0,0 0 0,0 0 0,0 1 0,0-1 0,0 0 0,-1 0 0,1 0 0,-1 0 0,1 0 0,-1 0 0,-2 2 0,-27 22 0,2-11 0,10-6 0,16-6 0,5-2 0,2-1 0,19-2 0,-19-3 0,-13-3 0,-2 2 0,0 0 0,-1 1 0,-19-5 0,21 7 0,0-1 0,0 0 0,0 0 0,0-1 0,-13-9 0,21 13 0,1 0 0,-1 0 0,1 0 0,-1-1 0,1 1 0,0-1 0,-1 1 0,1-1 0,0 1 0,0-1 0,0 0 0,0 1 0,1-1 0,-1 0 0,0 0 0,1 0 0,-1 1 0,1-1 0,0 0 0,0 0 0,-1 0 0,2-4 0,-1 3 0,1-1 0,0 1 0,0-1 0,1 1 0,-1-1 0,1 1 0,0 0 0,0 0 0,0 0 0,0 0 0,3-4 0,3-1 0,0 0 0,1 0 0,0 1 0,0 0 0,0 0 0,19-9 0,-16 12 0,-1-1 0,0 2 0,1 0 0,0 0 0,0 1 0,0 0 0,0 1 0,0 0 0,0 1 0,18 2 0,-11 1 0,-1 1 0,1 1 0,-1 0 0,0 1 0,33 16 0,-48-20 0,0 0 0,-1 0 0,1 0 0,-1 0 0,1 0 0,-1 0 0,0 1 0,0-1 0,0 1 0,0 0 0,0-1 0,-1 1 0,1 0 0,-1 0 0,0 0 0,0 0 0,0 0 0,0 0 0,0 0 0,0 7 0,0 3 0,-1 1 0,0-1 0,-3 22 0,3-33 0,-1 1 0,1-1 0,-1 0 0,0 1 0,0-1 0,1 0 0,-2 0 0,1 0 0,0 0 0,0 0 0,0 0 0,-1 0 0,1 0 0,-1 0 0,0-1 0,0 1 0,-3 2 0,1-1 0,-1-1 0,0 1 0,0-1 0,0 0 0,0 0 0,0-1 0,-9 3 0,4-3 0,-1 1 0,0-1 0,1-1 0,-1 0 0,0-1 0,1 0 0,-17-4 0,24 5 0,1-1 0,0 1 0,0-1 0,-1 1 0,1-1 0,0 0 0,0 0 0,0 0 0,0 0 0,0 0 0,0-1 0,1 1 0,-1-1 0,0 1 0,0-1 0,1 0 0,-1 1 0,1-1 0,0 0 0,0 0 0,-1 0 0,1 0 0,0 0 0,1 0 0,-1 0 0,0-1 0,1 1 0,-1 0 0,1 0 0,-1-1 0,1 1 0,0 0 0,0-5 0,1 4 0,0-1 0,0 0 0,1 1 0,-1-1 0,1 1 0,0-1 0,0 1 0,0 0 0,0-1 0,0 1 0,1 0 0,0 1 0,-1-1 0,1 0 0,0 1 0,0-1 0,0 1 0,1 0 0,3-2 0,11-3 0,-1 2 0,1-1 0,0 2 0,0 0 0,30-1 0,-23 2 0,-24 3 0,0 0 0,1 0 0,-1 0 0,1 0 0,-1 0 0,1 0 0,-1 0 0,0 1 0,1-1 0,-1 0 0,1 1 0,-1 0 0,0-1 0,2 2 0,-3-2 0,1 0 0,-1 1 0,0-1 0,0 1 0,1-1 0,-1 0 0,0 1 0,0-1 0,0 1 0,1-1 0,-1 1 0,0-1 0,0 0 0,0 1 0,0-1 0,0 1 0,0-1 0,0 1 0,0-1 0,0 1 0,0-1 0,0 1 0,0-1 0,0 1 0,-1-1 0,1 0 0,0 1 0,0-1 0,0 1 0,-1-1 0,1 0 0,0 1 0,-1-1 0,1 1 0,0-1 0,0 0 0,-1 0 0,1 1 0,-1-1 0,1 0 0,0 1 0,-1-1 0,1 0 0,-1 0 0,1 0 0,-1 0 0,1 1 0,-1-1 0,-13 8 0,0-1 0,0-1 0,0 0 0,-1-1 0,0 0 0,0-1 0,-1-1 0,-16 2 0,-48 12 0,55-12 0,0-1 0,0 0 0,0-2 0,-1-1 0,-46-5 0,71 4 0,0 0 0,-1 0 0,1 0 0,0 0 0,0 0 0,-1 0 0,1 0 0,0-1 0,0 1 0,-1-1 0,1 1 0,0-1 0,0 1 0,0-1 0,0 0 0,0 1 0,0-1 0,-2-1 0,3 1 0,0 0 0,-1 1 0,1-1 0,0 0 0,0 1 0,0-1 0,0 0 0,0 1 0,0-1 0,0 0 0,0 1 0,1-1 0,-1 0 0,0 1 0,0-1 0,0 0 0,1 1 0,-1-1 0,0 1 0,1-1 0,-1 1 0,0-1 0,1 0 0,0 0 0,3-3 0,1-1 0,-1 1 0,1 0 0,0 0 0,0 1 0,6-4 0,12-5 0,0 2 0,0 0 0,1 2 0,0 0 0,39-6 0,-47 11 0,-1 1 0,1 1 0,-1 0 0,1 1 0,0 1 0,-1 1 0,1 0 0,-1 1 0,1 0 0,16 7 0,-31-10 0,0 0 0,0 1 0,0-1 0,0 0 0,0 1 0,0-1 0,0 1 0,0-1 0,-1 1 0,1-1 0,0 1 0,0 0 0,0-1 0,-1 1 0,1 0 0,0 0 0,-1-1 0,1 1 0,-1 0 0,1 0 0,-1 0 0,1 0 0,-1 0 0,1 0 0,-1 2 0,0-2 0,0 0 0,-1 0 0,1 1 0,0-1 0,-1 0 0,0 0 0,1 0 0,-1 0 0,0 0 0,1 1 0,-1-1 0,0-1 0,0 1 0,0 0 0,0 0 0,0 0 0,-1 1 0,-6 3 0,-1 1 0,0-1 0,-17 7 0,9-5 0,1-2 0,-1 0 0,0-1 0,0-1 0,-21 1 0,-89-2 0,-11 2 0,125-3-273,-1-1 0,1 0 0,0-1 0,-19-3 0,24 3-6553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8:04.1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15 24575,'-127'10'0,"91"-5"0,0-2 0,-45-2 0,209 6 0,-70 0 0,-1 3 0,80 24 0,-126-28 0,-25-3 0,-28-5 0,24-3-103,0 0-1,0-2 0,1 0 1,0-1-1,0 0 1,1-1-1,0-1 1,-19-16-1,25 19-329,0 0-6393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8:37.4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24575,'12'63'0,"-3"0"0,0 81 0,-11 129 0,-2-138 0,2 13 0,6 504 0,59-209 0,-18-172 0,-35-184 0,-1 102 0,-3 371 0,-1-40 0,6-235 0,-4-139 0,4 228 0,-14-309 0,-17 100 0,6-58 0,9-55 0,2 0 0,5 74 0,3 17-1365,-5-124-5461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1:53.7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2577 24575,'47'-15'0,"0"-2"0,-2-2 0,0-2 0,-1-2 0,-1-1 0,-1-3 0,-2-2 0,71-63 0,67-76 0,183-157 0,-152 171 0,21-16 0,-185 132 0,-1-2 0,70-82 0,23-60 0,-74 94 0,4 2 0,80-77 0,-75 95 0,-4-3 0,-3-3 0,78-114 0,-60 49 0,43-62 0,-97 168-1365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8:42.8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24575,'13'266'0,"-4"-140"0,9 150 0,8 189 0,-26-407 0,-14 90 0,0 39 0,13-159 0,0-19 0,1 0 0,-1 0 0,2-1 0,-1 1 0,1 0 0,3 11 0,-3-19 0,-1 0 0,1 0 0,0 0 0,0 0 0,-1 0 0,1 0 0,0 0 0,0 0 0,0 0 0,0-1 0,0 1 0,0 0 0,0-1 0,1 1 0,-1-1 0,0 1 0,0-1 0,0 0 0,1 1 0,1-1 0,30 4 0,-22-3 0,125 4 0,253-24 0,-278 11 0,87-16 0,255-64 0,-257 44 0,252-23 0,-262 62 0,-154 6 0,-1 3 0,1 0 0,59 18 0,51 28 0,-78-25 0,94 23 0,49-16 0,-106-9 0,146 23 0,-92-14 0,-154-32 0,1 0 0,-1 0 0,1 0 0,-1 0 0,1 0 0,-1-1 0,1 1 0,-1 0 0,1-1 0,-1 1 0,1-1 0,-1 1 0,0-1 0,1 0 0,-1 0 0,0 1 0,0-1 0,0 0 0,1 0 0,-1 0 0,0-1 0,0 1 0,0 0 0,-1 0 0,1 0 0,0-1 0,0 1 0,-1 0 0,1-1 0,0-1 0,2-5 0,0-1 0,-1 1 0,2-18 0,-2 16 0,20-239 0,-15 132 0,25-308 0,-28 359 0,4-81 0,-8 129 0,-1 0 0,0 0 0,-2 0 0,0 1 0,-8-28 0,8 40 0,0-1 0,0 1 0,-1 0 0,1 0 0,-1 1 0,0-1 0,-1 1 0,1 0 0,-1 0 0,0 0 0,0 1 0,0-1 0,0 1 0,-1 0 0,1 1 0,-1 0 0,1-1 0,-1 2 0,0-1 0,0 1 0,-7-1 0,-16-3 0,-1 2 0,-58 2 0,81 1 0,-88-1 0,-67 3 0,144 1 0,0 1 0,1 0 0,-1 2 0,-18 8 0,-18 5 0,-18-6 133,19-4-1631,41-6-5328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8:46.9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664 2291 24575,'-408'-27'0,"341"21"0,-64-9 0,128 14 0,0 0 0,0 0 0,0 0 0,1 0 0,-1-1 0,1 1 0,-1-1 0,1 0 0,-1 0 0,1 0 0,0 0 0,0 0 0,0 0 0,0 0 0,0-1 0,1 1 0,-1-1 0,1 1 0,-1-1 0,1 0 0,0 0 0,0 1 0,0-1 0,0 0 0,0-4 0,-2-10 0,1 0 0,1 0 0,0-24 0,1 15 0,2-126 0,30-217 0,-17 243 0,4-234 0,-18 147 0,-3-133 0,-6 227 0,-1-39 0,10 135 0,0 0 0,2 0 0,0 1 0,13-44 0,-15 64 0,0-1 0,0 1 0,1 0 0,-1-1 0,1 1 0,0 0 0,0 0 0,-1 0 0,1 0 0,1 1 0,-1-1 0,0 0 0,0 1 0,0-1 0,1 1 0,-1 0 0,1 0 0,-1 0 0,1 0 0,0 0 0,2 0 0,9-2 0,0 1 0,25-1 0,-26 2 0,452 8 0,-138 5 0,-51-7 0,-106-1 0,89-14 0,-19 1 0,240 19 0,110-10 0,-577-1 0,1-1 0,-1 0 0,0-1 0,23-7 0,-20 5 0,1 0 0,23-2 0,150 2-1365,-176 6-5461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8:51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274 3220 24575,'33'-122'0,"-6"-2"0,-5-1 0,-6 0 0,-5-2 0,-6 1 0,-12-142 0,-15 22 0,-10-150 0,30 359 0,-1 0 0,-1 1 0,-18-65 0,12 59 0,2 0 0,1-1 0,2 0 0,3 0 0,2-55 0,-9-59 0,-1 26 0,6 74 0,-12-68 0,0 11 0,16 113 0,-1-10 0,0 0 0,0 1 0,-1-1 0,0 1 0,-1 0 0,0 0 0,-1 0 0,-8-16 0,-136-204 0,145 225 9,0 0-1,0 0 1,0-1 0,1 1-1,0-1 1,0 0-1,0 0 1,1 0 0,0 0-1,-1-10 1,-5-26-1469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0:47:5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24028,'711'-54'0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5:07.4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5:47.3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39 24282,'3012'0'0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5:50.0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5:53.4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 24362,'0'2348'0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5:56.7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24575,'204'7'0,"-158"-4"0,19-3-1365,-55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6:01.4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802 0 24575,'-91'16'0,"-1"-4"0,-159-1 0,149-10 0,-84-2 0,163-3 0,19 3 0,-1 0 0,1 0 0,-1 1 0,0 0 0,1-1 0,-1 1 0,-4 1 0,8 0 0,0-1 0,0 1 0,0-1 0,0 1 0,0-1 0,1 1 0,-1-1 0,0 1 0,0 0 0,1-1 0,-1 1 0,0 0 0,1 0 0,-1-1 0,1 1 0,-1 0 0,1 0 0,0 0 0,-1 0 0,1 0 0,0 0 0,-1 0 0,1 0 0,0 0 0,0 0 0,0 0 0,0-1 0,0 1 0,0 0 0,0 0 0,0 0 0,0 0 0,1 0 0,-1 0 0,0 0 0,1 0 0,-1 0 0,1 1 0,7 38 0,-3-1 0,-1 1 0,-2 70 0,-1-77 0,1 0 0,2 0 0,1-1 0,12 39 0,-12-45 0,-1 1 0,2 33 0,-5-35 0,2 0 0,11 49 0,-13-73 0,0 1 0,0 0 0,0-1 0,0 1 0,0 0 0,1-1 0,-1 0 0,1 1 0,-1-1 0,1 0 0,-1 0 0,1 1 0,0-1 0,0 0 0,-1-1 0,1 1 0,0 0 0,0-1 0,0 1 0,0-1 0,0 1 0,2-1 0,56 6 0,-38-5 0,867 43 0,-671-37 0,-178-3 0,-1 2 0,1 2 0,56 18 0,-93-26 0,0 1 0,0-1 0,0 0 0,0 0 0,0 0 0,0 0 0,0 0 0,0-1 0,0 1 0,0-1 0,0 0 0,0 0 0,0 0 0,-1 0 0,1 0 0,0-1 0,-1 0 0,4-2 0,21-9 0,16-1 0,0 2 0,1 2 0,49-5 0,141-5 0,-219 19 0,236-8 0,27-2 0,-197 4 0,113-24 0,-159 24 0,92-26 0,-114 28-1365,-3-5-5461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9:16:13.4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 3022 24356,'0'-3021'0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DBEC9-2DF4-475C-A80E-01738F61309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34CBB-D02D-4426-AFCF-4B91FA51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5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to turn on all LEDs (?): https://www.reddit.com/r/ECE/comments/1i76tnu/green_led_not_working_in_max30101_sensor/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F34CBB-D02D-4426-AFCF-4B91FA514E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8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A220-1942-EAFC-E32E-C4A07CB32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214A5-3E13-D8CA-285A-7FC8A0057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A0DE-51E0-E3F8-B230-B6F59BC0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535-55BF-4520-8517-015D1CBE8BC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BE43C-424B-6464-DF5C-77F7F12A1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B076F-A899-655E-E1DB-BE8D3C25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C3DD-62FF-4F58-8ADF-3DA34202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6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B416-D378-FBC6-2F61-FFD9B7A7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A0ACF-FE05-4C74-9C83-9B3FEFAA5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BDF5-E274-625E-B8EE-8FD97953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535-55BF-4520-8517-015D1CBE8BC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0754-B0E4-AF96-6F7E-79FF9693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5ACF-398F-FCFD-E6DB-4276CF8C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C3DD-62FF-4F58-8ADF-3DA34202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34157-7A81-C79E-7FBC-0EFB0385E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CC98A-DB69-03DA-0E6A-71C1AE8D6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4A49-D34B-46FB-7B3E-EC184BBF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535-55BF-4520-8517-015D1CBE8BC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0B6B3-A0A8-E986-EB2F-D1E9DAFF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3363-7047-15B8-D7AB-88655C97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C3DD-62FF-4F58-8ADF-3DA34202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8FB1-22B4-DCFD-C7AD-75FDE8A24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4C058-8C4F-FDC7-001F-979B6A29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0467A-83CD-1ED9-EC2D-8511FDBF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535-55BF-4520-8517-015D1CBE8BC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7E3CD-E592-7C94-1027-AE26D21D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3CEC5-49AC-8046-AAFD-F03A1BED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C3DD-62FF-4F58-8ADF-3DA34202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8BBE-133E-EE2C-9494-96EB57494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BC4E-F159-82B4-A0A2-F23C4BFC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E5C27-17D9-1D25-E839-EC780287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535-55BF-4520-8517-015D1CBE8BC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75569-88D7-7A1B-C24F-DE461366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9910-C8E5-7100-C92A-18074D35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C3DD-62FF-4F58-8ADF-3DA34202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7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EAC3-4909-4987-3397-551534A7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4F6B7-29E2-1187-4953-6E3E13616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FDDB0-8F6F-9D22-29F7-F22BB7919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6C1D4-6497-B526-88F5-C2506240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535-55BF-4520-8517-015D1CBE8BC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B3E54-31A6-3CCB-5673-D1EA0E26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173A7-3C20-F816-AB52-56805DCF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C3DD-62FF-4F58-8ADF-3DA34202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8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1420-FFF8-E731-C87B-8F3649801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A1186-F48F-CB72-5798-1FA2A0802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AC07A-1313-16D9-2EE8-748F874C1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D3525-D7B6-5A23-7519-149F7E636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4707E-7B92-FFAF-744D-A3A1A567A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5CD00-AE8E-A353-E72D-A820BC4E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535-55BF-4520-8517-015D1CBE8BC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8E721-60F7-B37D-6DAE-02D1D5CF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C48EE-B57C-BD6D-12F6-65901F0C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C3DD-62FF-4F58-8ADF-3DA34202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6F009-90F1-C793-860C-6F5D549B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A0E09-02CB-049B-72A3-CE68124B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535-55BF-4520-8517-015D1CBE8BC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B3C3E-CAF5-5F4E-EDEA-87E7C924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79A7E-FF0B-CB9F-7435-142B0DA9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C3DD-62FF-4F58-8ADF-3DA34202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0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641A6-25DA-5974-7B18-9553F069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535-55BF-4520-8517-015D1CBE8BC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F187E-3B9E-5CE5-8E37-618C2967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CEDF7-C8E3-8D29-BB37-461C72B6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C3DD-62FF-4F58-8ADF-3DA34202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7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8CDA-EF07-8EE6-9B96-1BC307EE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72FE-7555-D377-6B7B-3C568CDE4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4603A-33CD-C6B2-AD4E-C6AB311C1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9AE1-0D98-BA1E-AC1F-E7036E2BB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535-55BF-4520-8517-015D1CBE8BC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C4CD9-044F-AF3F-0E00-9FBBFDCF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B3FF6-04C8-0473-4F8B-94C30B9D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C3DD-62FF-4F58-8ADF-3DA34202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7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8099-A2AE-7499-7FC4-47B96EDF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42AD1C-F7BF-3ACC-72F4-9336DCFDD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267B8-1173-14DE-935F-6FFE2362B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F6C0F-2F42-6D31-64B1-FA2AED0E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10535-55BF-4520-8517-015D1CBE8BC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EB372-70CC-64D9-AC3C-03B49701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B2CBA-067E-0EB3-6539-EDAD8137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CC3DD-62FF-4F58-8ADF-3DA34202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6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18377-E485-CD2D-19FF-89263169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94C83-3113-B240-BD4F-4AB8AD099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C6B58-07E0-D595-A276-3D7C23ED4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110535-55BF-4520-8517-015D1CBE8BC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85F6F-0727-A43B-192D-A9F4FD063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4DCC-B70D-B8F2-7059-FE08FBA10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BCC3DD-62FF-4F58-8ADF-3DA34202B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5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6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20" Type="http://schemas.openxmlformats.org/officeDocument/2006/relationships/image" Target="../media/image12.png"/><Relationship Id="rId41" Type="http://schemas.openxmlformats.org/officeDocument/2006/relationships/customXml" Target="../ink/ink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75C631-B53A-1DEA-BBD8-9A0741B1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31115-B29A-622B-E0FA-90FF5703FF51}"/>
              </a:ext>
            </a:extLst>
          </p:cNvPr>
          <p:cNvSpPr txBox="1"/>
          <p:nvPr/>
        </p:nvSpPr>
        <p:spPr>
          <a:xfrm>
            <a:off x="942974" y="1543050"/>
            <a:ext cx="10410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BQ25100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Can charge </a:t>
            </a:r>
            <a:r>
              <a:rPr lang="en-US" dirty="0"/>
              <a:t>1 cell Li-Ion/LiPo battery with battery charge voltage (Max) of 4.2V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P0.14_~READ_BAT must be set low if simultaneously charging and reading voltage of battery or else analog pin could burn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50 mA charging current (P0.13_HICHG high) or 100 mA charging current (P0.13_HICHG low)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LDO uses VBUS (USB-C) as input if connected, otherwise uses VBAT as input</a:t>
            </a:r>
          </a:p>
        </p:txBody>
      </p:sp>
      <p:pic>
        <p:nvPicPr>
          <p:cNvPr id="1026" name="Picture 2" descr="pir">
            <a:extLst>
              <a:ext uri="{FF2B5EF4-FFF2-40B4-BE49-F238E27FC236}">
                <a16:creationId xmlns:a16="http://schemas.microsoft.com/office/drawing/2014/main" id="{A7BC5115-666F-22AF-B63D-628E3F65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256647"/>
            <a:ext cx="5502691" cy="349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D4375-2F34-DB65-852F-DEA507D6B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62374"/>
            <a:ext cx="5025156" cy="247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8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ircuit board&#10;&#10;AI-generated content may be incorrect.">
            <a:extLst>
              <a:ext uri="{FF2B5EF4-FFF2-40B4-BE49-F238E27FC236}">
                <a16:creationId xmlns:a16="http://schemas.microsoft.com/office/drawing/2014/main" id="{FDFD8B22-736B-7128-48F2-2CCF7650A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468"/>
            <a:ext cx="12192000" cy="562506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B87A421-993C-7ADE-08B5-54D105906C9E}"/>
              </a:ext>
            </a:extLst>
          </p:cNvPr>
          <p:cNvGrpSpPr/>
          <p:nvPr/>
        </p:nvGrpSpPr>
        <p:grpSpPr>
          <a:xfrm>
            <a:off x="494991" y="1876980"/>
            <a:ext cx="952920" cy="1073160"/>
            <a:chOff x="494991" y="1876980"/>
            <a:chExt cx="952920" cy="10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255C10-D473-9F68-F681-93015C1507C9}"/>
                    </a:ext>
                  </a:extLst>
                </p14:cNvPr>
                <p14:cNvContentPartPr/>
                <p14:nvPr/>
              </p14:nvContentPartPr>
              <p14:xfrm>
                <a:off x="633231" y="1876980"/>
                <a:ext cx="787320" cy="1035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255C10-D473-9F68-F681-93015C1507C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7591" y="1841340"/>
                  <a:ext cx="858960" cy="11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205F430-262E-8DC4-DC82-B662B74799AA}"/>
                    </a:ext>
                  </a:extLst>
                </p14:cNvPr>
                <p14:cNvContentPartPr/>
                <p14:nvPr/>
              </p14:nvContentPartPr>
              <p14:xfrm>
                <a:off x="494991" y="2022060"/>
                <a:ext cx="952920" cy="928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205F430-262E-8DC4-DC82-B662B74799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9351" y="1986060"/>
                  <a:ext cx="1024560" cy="9997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91312F1-C8F5-DDB5-9B0B-F44023DB8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0298" y="3686318"/>
            <a:ext cx="1352065" cy="12459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557617-1938-99A3-D9C8-FC5F0A80D4B3}"/>
                  </a:ext>
                </a:extLst>
              </p14:cNvPr>
              <p14:cNvContentPartPr/>
              <p14:nvPr/>
            </p14:nvContentPartPr>
            <p14:xfrm>
              <a:off x="5219444" y="370584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557617-1938-99A3-D9C8-FC5F0A80D4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0804" y="3697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F5D71D0-F409-6DE5-3E80-687CEF8D025B}"/>
                  </a:ext>
                </a:extLst>
              </p14:cNvPr>
              <p14:cNvContentPartPr/>
              <p14:nvPr/>
            </p14:nvContentPartPr>
            <p14:xfrm>
              <a:off x="5087684" y="3698607"/>
              <a:ext cx="1084680" cy="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F5D71D0-F409-6DE5-3E80-687CEF8D02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79044" y="3680607"/>
                <a:ext cx="1102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A5BA3F8-5ACC-B6C6-F3D4-B7881B350FE9}"/>
                  </a:ext>
                </a:extLst>
              </p14:cNvPr>
              <p14:cNvContentPartPr/>
              <p14:nvPr/>
            </p14:nvContentPartPr>
            <p14:xfrm>
              <a:off x="6182444" y="369536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A5BA3F8-5ACC-B6C6-F3D4-B7881B350F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3444" y="368672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B2E7399-92B2-67EC-F8B1-E5DAB649EFF9}"/>
                  </a:ext>
                </a:extLst>
              </p14:cNvPr>
              <p14:cNvContentPartPr/>
              <p14:nvPr/>
            </p14:nvContentPartPr>
            <p14:xfrm>
              <a:off x="6189284" y="3705807"/>
              <a:ext cx="720" cy="845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B2E7399-92B2-67EC-F8B1-E5DAB649EF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71284" y="3697167"/>
                <a:ext cx="36000" cy="8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03FB781-5870-A3E3-A349-3F843D8F5395}"/>
                  </a:ext>
                </a:extLst>
              </p14:cNvPr>
              <p14:cNvContentPartPr/>
              <p14:nvPr/>
            </p14:nvContentPartPr>
            <p14:xfrm>
              <a:off x="6092444" y="4561527"/>
              <a:ext cx="11700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03FB781-5870-A3E3-A349-3F843D8F539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83444" y="4552527"/>
                <a:ext cx="1346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5FA3388-E8E4-827E-BE8E-18720F80C635}"/>
                  </a:ext>
                </a:extLst>
              </p14:cNvPr>
              <p14:cNvContentPartPr/>
              <p14:nvPr/>
            </p14:nvContentPartPr>
            <p14:xfrm>
              <a:off x="5266964" y="4551087"/>
              <a:ext cx="1106280" cy="310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5FA3388-E8E4-827E-BE8E-18720F80C6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58324" y="4542087"/>
                <a:ext cx="11239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807E09A-4F63-C028-F0F3-852FFACE73CE}"/>
                  </a:ext>
                </a:extLst>
              </p14:cNvPr>
              <p14:cNvContentPartPr/>
              <p14:nvPr/>
            </p14:nvContentPartPr>
            <p14:xfrm>
              <a:off x="6372884" y="3712647"/>
              <a:ext cx="720" cy="1087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807E09A-4F63-C028-F0F3-852FFACE73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54884" y="3704007"/>
                <a:ext cx="36000" cy="11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DF85A05-739F-8C5F-F8A1-3724D6F6A74E}"/>
                  </a:ext>
                </a:extLst>
              </p14:cNvPr>
              <p14:cNvContentPartPr/>
              <p14:nvPr/>
            </p14:nvContentPartPr>
            <p14:xfrm>
              <a:off x="6376844" y="3713007"/>
              <a:ext cx="72720" cy="7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DF85A05-739F-8C5F-F8A1-3724D6F6A7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67844" y="3704007"/>
                <a:ext cx="903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6DCF22E-9D8A-D8C1-5F75-2AB030C43678}"/>
                  </a:ext>
                </a:extLst>
              </p14:cNvPr>
              <p14:cNvContentPartPr/>
              <p14:nvPr/>
            </p14:nvContentPartPr>
            <p14:xfrm>
              <a:off x="5488364" y="3794367"/>
              <a:ext cx="136800" cy="54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6DCF22E-9D8A-D8C1-5F75-2AB030C4367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79724" y="3785367"/>
                <a:ext cx="1544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B1C35C-6808-DA29-1F6E-CAC0DE042800}"/>
                  </a:ext>
                </a:extLst>
              </p14:cNvPr>
              <p14:cNvContentPartPr/>
              <p14:nvPr/>
            </p14:nvContentPartPr>
            <p14:xfrm>
              <a:off x="5804804" y="3780327"/>
              <a:ext cx="291600" cy="90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B1C35C-6808-DA29-1F6E-CAC0DE04280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95804" y="3771327"/>
                <a:ext cx="3092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1E4DFD3-A12E-9D84-4116-7231BE997447}"/>
                  </a:ext>
                </a:extLst>
              </p14:cNvPr>
              <p14:cNvContentPartPr/>
              <p14:nvPr/>
            </p14:nvContentPartPr>
            <p14:xfrm>
              <a:off x="6025124" y="3785367"/>
              <a:ext cx="95400" cy="54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1E4DFD3-A12E-9D84-4116-7231BE99744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16124" y="3776367"/>
                <a:ext cx="11304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74D5043-8A49-3364-A99D-C62ABB9E76DC}"/>
              </a:ext>
            </a:extLst>
          </p:cNvPr>
          <p:cNvSpPr txBox="1"/>
          <p:nvPr/>
        </p:nvSpPr>
        <p:spPr>
          <a:xfrm>
            <a:off x="5882391" y="3729214"/>
            <a:ext cx="4042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3.3V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2DCA74-0BD1-5FAE-D7F0-C4C31C41D586}"/>
              </a:ext>
            </a:extLst>
          </p:cNvPr>
          <p:cNvSpPr txBox="1"/>
          <p:nvPr/>
        </p:nvSpPr>
        <p:spPr>
          <a:xfrm>
            <a:off x="5384332" y="3732596"/>
            <a:ext cx="4042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1.8V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85E5573-20F8-1FDA-A04E-862BA402FB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8771" y="4915304"/>
            <a:ext cx="1352065" cy="124593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AB6413D-864A-F827-9D1F-E67C496301CE}"/>
              </a:ext>
            </a:extLst>
          </p:cNvPr>
          <p:cNvSpPr txBox="1"/>
          <p:nvPr/>
        </p:nvSpPr>
        <p:spPr>
          <a:xfrm>
            <a:off x="6150944" y="5092939"/>
            <a:ext cx="4042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bg1"/>
                </a:solidFill>
              </a:rPr>
              <a:t>3.3V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77C3B04-6750-8033-5C12-8DDF1F8B26BF}"/>
                  </a:ext>
                </a:extLst>
              </p14:cNvPr>
              <p14:cNvContentPartPr/>
              <p14:nvPr/>
            </p14:nvContentPartPr>
            <p14:xfrm>
              <a:off x="5676742" y="5004845"/>
              <a:ext cx="129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77C3B04-6750-8033-5C12-8DDF1F8B26B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67742" y="4995845"/>
                <a:ext cx="30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F779424-A1AD-125C-6C61-0BE007CA3199}"/>
                  </a:ext>
                </a:extLst>
              </p14:cNvPr>
              <p14:cNvContentPartPr/>
              <p14:nvPr/>
            </p14:nvContentPartPr>
            <p14:xfrm>
              <a:off x="5322862" y="4881725"/>
              <a:ext cx="409680" cy="208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F779424-A1AD-125C-6C61-0BE007CA319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13862" y="4873085"/>
                <a:ext cx="4273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936CDBE-194C-279D-2ACD-24CD47066B9B}"/>
                  </a:ext>
                </a:extLst>
              </p14:cNvPr>
              <p14:cNvContentPartPr/>
              <p14:nvPr/>
            </p14:nvContentPartPr>
            <p14:xfrm rot="4096068">
              <a:off x="6006739" y="4983063"/>
              <a:ext cx="83766" cy="79564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936CDBE-194C-279D-2ACD-24CD47066B9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rot="4096068">
                <a:off x="5997751" y="4974103"/>
                <a:ext cx="101382" cy="97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3D30D1A-C3E5-6141-DC93-2791370DA4F3}"/>
                  </a:ext>
                </a:extLst>
              </p14:cNvPr>
              <p14:cNvContentPartPr/>
              <p14:nvPr/>
            </p14:nvContentPartPr>
            <p14:xfrm>
              <a:off x="5977702" y="4993685"/>
              <a:ext cx="207360" cy="88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3D30D1A-C3E5-6141-DC93-2791370DA4F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69062" y="4984685"/>
                <a:ext cx="22500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B7B97DE-241F-8765-2B63-9C041074E476}"/>
                  </a:ext>
                </a:extLst>
              </p14:cNvPr>
              <p14:cNvContentPartPr/>
              <p14:nvPr/>
            </p14:nvContentPartPr>
            <p14:xfrm>
              <a:off x="5503222" y="5041205"/>
              <a:ext cx="141120" cy="36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B7B97DE-241F-8765-2B63-9C041074E47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94582" y="5032205"/>
                <a:ext cx="15876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C3C504A2-0B74-DC20-2531-DF0A0068258E}"/>
              </a:ext>
            </a:extLst>
          </p:cNvPr>
          <p:cNvSpPr txBox="1"/>
          <p:nvPr/>
        </p:nvSpPr>
        <p:spPr>
          <a:xfrm>
            <a:off x="5413836" y="4992584"/>
            <a:ext cx="4042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1.8V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B3EFF6-C6EA-7513-C8FF-3112DEC09961}"/>
              </a:ext>
            </a:extLst>
          </p:cNvPr>
          <p:cNvSpPr txBox="1"/>
          <p:nvPr/>
        </p:nvSpPr>
        <p:spPr>
          <a:xfrm>
            <a:off x="5904551" y="4975510"/>
            <a:ext cx="4042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3.3V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9FA85C5-E885-8EAD-B23D-311E8D50192C}"/>
                  </a:ext>
                </a:extLst>
              </p14:cNvPr>
              <p14:cNvContentPartPr/>
              <p14:nvPr/>
            </p14:nvContentPartPr>
            <p14:xfrm>
              <a:off x="5084591" y="3785684"/>
              <a:ext cx="69480" cy="1829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9FA85C5-E885-8EAD-B23D-311E8D50192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075591" y="3776684"/>
                <a:ext cx="87120" cy="18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E24F258-ECBE-7140-D66E-1235321B3306}"/>
                  </a:ext>
                </a:extLst>
              </p14:cNvPr>
              <p14:cNvContentPartPr/>
              <p14:nvPr/>
            </p14:nvContentPartPr>
            <p14:xfrm>
              <a:off x="5146871" y="5624695"/>
              <a:ext cx="1299600" cy="606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E24F258-ECBE-7140-D66E-1235321B330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137871" y="5616055"/>
                <a:ext cx="131724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14460CB-0D64-B1BC-3AC2-802ADF28EA92}"/>
                  </a:ext>
                </a:extLst>
              </p14:cNvPr>
              <p14:cNvContentPartPr/>
              <p14:nvPr/>
            </p14:nvContentPartPr>
            <p14:xfrm>
              <a:off x="5337311" y="4956076"/>
              <a:ext cx="1215000" cy="825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14460CB-0D64-B1BC-3AC2-802ADF28EA9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28311" y="4947076"/>
                <a:ext cx="123264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4C6A750-CCAA-C0B8-9C8C-78124641896C}"/>
                  </a:ext>
                </a:extLst>
              </p14:cNvPr>
              <p14:cNvContentPartPr/>
              <p14:nvPr/>
            </p14:nvContentPartPr>
            <p14:xfrm>
              <a:off x="6457991" y="3804175"/>
              <a:ext cx="140040" cy="1159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4C6A750-CCAA-C0B8-9C8C-78124641896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449351" y="3795535"/>
                <a:ext cx="157680" cy="11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14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mmary2a">
            <a:extLst>
              <a:ext uri="{FF2B5EF4-FFF2-40B4-BE49-F238E27FC236}">
                <a16:creationId xmlns:a16="http://schemas.microsoft.com/office/drawing/2014/main" id="{7FE1AE8D-0E8F-C0F9-128A-159C927FF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509429"/>
            <a:ext cx="6572250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F105E3-77E8-2844-E78B-4CFE10425F55}"/>
              </a:ext>
            </a:extLst>
          </p:cNvPr>
          <p:cNvSpPr txBox="1"/>
          <p:nvPr/>
        </p:nvSpPr>
        <p:spPr>
          <a:xfrm>
            <a:off x="2604144" y="5905621"/>
            <a:ext cx="824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https://forum.seeedstudio.com/t/system-on-sleep-of-xiao-ble/270472/13</a:t>
            </a:r>
          </a:p>
        </p:txBody>
      </p:sp>
    </p:spTree>
    <p:extLst>
      <p:ext uri="{BB962C8B-B14F-4D97-AF65-F5344CB8AC3E}">
        <p14:creationId xmlns:p14="http://schemas.microsoft.com/office/powerpoint/2010/main" val="81304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DE4769-BAC9-D8D7-1A38-38CEC43E05AB}"/>
              </a:ext>
            </a:extLst>
          </p:cNvPr>
          <p:cNvSpPr txBox="1"/>
          <p:nvPr/>
        </p:nvSpPr>
        <p:spPr>
          <a:xfrm>
            <a:off x="806246" y="462116"/>
            <a:ext cx="52897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32664A User Guide: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accelerometer needs 100 Hz sampling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20 samples at 200 </a:t>
            </a:r>
            <a:r>
              <a:rPr lang="en-US" dirty="0" err="1"/>
              <a:t>ms</a:t>
            </a:r>
            <a:r>
              <a:rPr lang="en-US" dirty="0"/>
              <a:t>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KX122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145 </a:t>
            </a:r>
            <a:r>
              <a:rPr lang="en-US" dirty="0" err="1"/>
              <a:t>ua</a:t>
            </a:r>
            <a:r>
              <a:rPr lang="en-US" dirty="0"/>
              <a:t> high resolution, 10 </a:t>
            </a:r>
            <a:r>
              <a:rPr lang="en-US" dirty="0" err="1"/>
              <a:t>ua</a:t>
            </a:r>
            <a:r>
              <a:rPr lang="en-US" dirty="0"/>
              <a:t> low resolution (datasheet)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LSM6DS3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 </a:t>
            </a:r>
            <a:r>
              <a:rPr lang="en-US" dirty="0" err="1"/>
              <a:t>ua</a:t>
            </a:r>
            <a:r>
              <a:rPr lang="en-US" dirty="0"/>
              <a:t> at 104 Hz ODR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FIFO buffer size = 4096 samples of 16 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Pedometer algorithm: 26 Hz ODR or greater at +/-</a:t>
            </a:r>
            <a:r>
              <a:rPr lang="en-US"/>
              <a:t>2g sensitivity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E1209-60E5-DF80-1D84-8F4D12D6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676" y="0"/>
            <a:ext cx="5906324" cy="67065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2CF5A4-0BDA-4E5A-E197-31521269E73F}"/>
                  </a:ext>
                </a:extLst>
              </p14:cNvPr>
              <p14:cNvContentPartPr/>
              <p14:nvPr/>
            </p14:nvContentPartPr>
            <p14:xfrm>
              <a:off x="8219497" y="2998668"/>
              <a:ext cx="255960" cy="1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2CF5A4-0BDA-4E5A-E197-31521269E7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0497" y="2989668"/>
                <a:ext cx="273600" cy="374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CBEDFED-47F2-BF73-3311-AA7A7E65DBB2}"/>
              </a:ext>
            </a:extLst>
          </p:cNvPr>
          <p:cNvSpPr txBox="1"/>
          <p:nvPr/>
        </p:nvSpPr>
        <p:spPr>
          <a:xfrm>
            <a:off x="8173391" y="2741469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3131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E5EA62-4A8D-5DCB-6DA9-6843DB1F0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56" y="860209"/>
            <a:ext cx="5496232" cy="24105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DAD4E8-4747-BF29-9A82-B771C557CD8A}"/>
              </a:ext>
            </a:extLst>
          </p:cNvPr>
          <p:cNvSpPr txBox="1"/>
          <p:nvPr/>
        </p:nvSpPr>
        <p:spPr>
          <a:xfrm>
            <a:off x="390552" y="3452841"/>
            <a:ext cx="4645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MAX30101 datasheet</a:t>
            </a:r>
          </a:p>
          <a:p>
            <a:endParaRPr lang="en-US" dirty="0"/>
          </a:p>
          <a:p>
            <a:r>
              <a:rPr lang="en-US" dirty="0"/>
              <a:t>Default values (which we currently use) are PW = 411 us, ODR = 100 Hz</a:t>
            </a:r>
          </a:p>
          <a:p>
            <a:endParaRPr lang="en-US" dirty="0"/>
          </a:p>
          <a:p>
            <a:r>
              <a:rPr lang="en-US" dirty="0"/>
              <a:t>600 </a:t>
            </a:r>
            <a:r>
              <a:rPr lang="en-US" dirty="0" err="1"/>
              <a:t>uA</a:t>
            </a:r>
            <a:r>
              <a:rPr lang="en-US" dirty="0"/>
              <a:t> * (411/215) * (100/50) = 2.3 mA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47CEB1-A30E-101B-EDE0-19B25609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56" y="132827"/>
            <a:ext cx="9692640" cy="597801"/>
          </a:xfrm>
        </p:spPr>
        <p:txBody>
          <a:bodyPr>
            <a:normAutofit/>
          </a:bodyPr>
          <a:lstStyle/>
          <a:p>
            <a:r>
              <a:rPr lang="en-US" sz="3200" dirty="0"/>
              <a:t>Battery Budget – PPG Sensor (MAX30101 + MAX32664)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F1E29-243C-49D9-9BB4-D28EB25A0036}"/>
              </a:ext>
            </a:extLst>
          </p:cNvPr>
          <p:cNvSpPr txBox="1"/>
          <p:nvPr/>
        </p:nvSpPr>
        <p:spPr>
          <a:xfrm>
            <a:off x="6330462" y="3390039"/>
            <a:ext cx="49437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MAX32660 datasheet</a:t>
            </a:r>
          </a:p>
          <a:p>
            <a:endParaRPr lang="en-US" dirty="0"/>
          </a:p>
          <a:p>
            <a:r>
              <a:rPr lang="en-US" dirty="0"/>
              <a:t>MAX32664 is MAX32660 + firmware. We are using single supply operating voltage (1.8 V into VDD, </a:t>
            </a:r>
            <a:r>
              <a:rPr lang="en-US" dirty="0" err="1"/>
              <a:t>Vcore</a:t>
            </a:r>
            <a:r>
              <a:rPr lang="en-US" dirty="0"/>
              <a:t> grounded – see </a:t>
            </a:r>
            <a:r>
              <a:rPr lang="en-US" dirty="0" err="1"/>
              <a:t>Sparkfun</a:t>
            </a:r>
            <a:r>
              <a:rPr lang="en-US" dirty="0"/>
              <a:t> sensor board schematic).</a:t>
            </a:r>
          </a:p>
          <a:p>
            <a:endParaRPr lang="en-US" dirty="0"/>
          </a:p>
          <a:p>
            <a:r>
              <a:rPr lang="en-US" dirty="0" err="1"/>
              <a:t>f_clk</a:t>
            </a:r>
            <a:r>
              <a:rPr lang="en-US" dirty="0"/>
              <a:t> = 24 MHz to 96 MHz</a:t>
            </a:r>
          </a:p>
          <a:p>
            <a:endParaRPr lang="en-US" dirty="0"/>
          </a:p>
          <a:p>
            <a:r>
              <a:rPr lang="en-US" dirty="0"/>
              <a:t>24 MHz * 50 </a:t>
            </a:r>
            <a:r>
              <a:rPr lang="en-US" dirty="0" err="1"/>
              <a:t>uA</a:t>
            </a:r>
            <a:r>
              <a:rPr lang="en-US" dirty="0"/>
              <a:t>/MHz = 1.2 mA</a:t>
            </a:r>
          </a:p>
          <a:p>
            <a:r>
              <a:rPr lang="en-US" dirty="0"/>
              <a:t>96 MHz * 50 </a:t>
            </a:r>
            <a:r>
              <a:rPr lang="en-US" dirty="0" err="1"/>
              <a:t>uA</a:t>
            </a:r>
            <a:r>
              <a:rPr lang="en-US" dirty="0"/>
              <a:t>/MHz = 4.8 mA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DBC17D-0A03-94F6-535B-9992C47B6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149" y="874745"/>
            <a:ext cx="5393102" cy="25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0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3B35A91C-5FA8-21E2-EDBA-2D8139621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2" y="911449"/>
            <a:ext cx="7433187" cy="5946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855A4E-35F4-B718-9BE3-5AA9D70613F4}"/>
              </a:ext>
            </a:extLst>
          </p:cNvPr>
          <p:cNvSpPr txBox="1"/>
          <p:nvPr/>
        </p:nvSpPr>
        <p:spPr>
          <a:xfrm>
            <a:off x="7865806" y="98774"/>
            <a:ext cx="432619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Sensor data includes “confidence” measurement that indicates how confident the proprietary algorithms of the MAX32664 are in their calculated heart rate</a:t>
            </a:r>
          </a:p>
          <a:p>
            <a:endParaRPr lang="en-US" dirty="0"/>
          </a:p>
          <a:p>
            <a:r>
              <a:rPr lang="en-US" dirty="0"/>
              <a:t>Methodology:</a:t>
            </a:r>
          </a:p>
          <a:p>
            <a:pPr marL="342900" indent="-342900">
              <a:buAutoNum type="arabicPeriod"/>
            </a:pPr>
            <a:r>
              <a:rPr lang="en-US" dirty="0"/>
              <a:t>Put on glasses with sensor and adjust glasses until get nonzero confidence </a:t>
            </a:r>
          </a:p>
          <a:p>
            <a:pPr marL="342900" indent="-342900">
              <a:buAutoNum type="arabicPeriod"/>
            </a:pPr>
            <a:r>
              <a:rPr lang="en-US" dirty="0"/>
              <a:t>Open Apple Watch app and manually enter heart rate in app</a:t>
            </a:r>
          </a:p>
          <a:p>
            <a:pPr marL="342900" indent="-342900">
              <a:buAutoNum type="arabicPeriod"/>
            </a:pPr>
            <a:r>
              <a:rPr lang="en-US" dirty="0"/>
              <a:t>Python program records serial data from sensor with timestamp for each sample. Every time the heart rate in the Apple Watch changes, I manually enter the new heart rate into a GUI window which is also timestamped</a:t>
            </a:r>
          </a:p>
          <a:p>
            <a:pPr marL="342900" indent="-342900">
              <a:buAutoNum type="arabicPeriod"/>
            </a:pPr>
            <a:r>
              <a:rPr lang="en-US" dirty="0"/>
              <a:t>At the same time, I am monitoring the heart rate confidence. If it drops to zero then I readjust the glasses </a:t>
            </a:r>
          </a:p>
          <a:p>
            <a:pPr marL="342900" indent="-342900">
              <a:buAutoNum type="arabicPeriod"/>
            </a:pPr>
            <a:r>
              <a:rPr lang="en-US" dirty="0"/>
              <a:t>Recorded data for three minutes, then plotted data vs. time. For periods when sensor confidence = 0, used last nonzero sensor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0C73D-C37B-6169-17B8-F1AFEB0F6069}"/>
              </a:ext>
            </a:extLst>
          </p:cNvPr>
          <p:cNvSpPr txBox="1"/>
          <p:nvPr/>
        </p:nvSpPr>
        <p:spPr>
          <a:xfrm>
            <a:off x="540774" y="285135"/>
            <a:ext cx="6577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Sensor on Temple Test</a:t>
            </a:r>
          </a:p>
        </p:txBody>
      </p:sp>
    </p:spTree>
    <p:extLst>
      <p:ext uri="{BB962C8B-B14F-4D97-AF65-F5344CB8AC3E}">
        <p14:creationId xmlns:p14="http://schemas.microsoft.com/office/powerpoint/2010/main" val="86977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2722D-4D5A-9439-10F5-F1312FD4E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143399"/>
              </p:ext>
            </p:extLst>
          </p:nvPr>
        </p:nvGraphicFramePr>
        <p:xfrm>
          <a:off x="114300" y="114502"/>
          <a:ext cx="1168441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861">
                  <a:extLst>
                    <a:ext uri="{9D8B030D-6E8A-4147-A177-3AD203B41FA5}">
                      <a16:colId xmlns:a16="http://schemas.microsoft.com/office/drawing/2014/main" val="86476642"/>
                    </a:ext>
                  </a:extLst>
                </a:gridCol>
                <a:gridCol w="6055278">
                  <a:extLst>
                    <a:ext uri="{9D8B030D-6E8A-4147-A177-3AD203B41FA5}">
                      <a16:colId xmlns:a16="http://schemas.microsoft.com/office/drawing/2014/main" val="2925514686"/>
                    </a:ext>
                  </a:extLst>
                </a:gridCol>
                <a:gridCol w="2092271">
                  <a:extLst>
                    <a:ext uri="{9D8B030D-6E8A-4147-A177-3AD203B41FA5}">
                      <a16:colId xmlns:a16="http://schemas.microsoft.com/office/drawing/2014/main" val="1597177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73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Host MCU (nRF52840)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400 kHz I2C, 1 Mbps 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1.015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8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Sensor MCU (MAX32664)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96 MHz clock frequency, single-supply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0.488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4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PPG Sensor (MAX30101)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100 Hz ODR, 411 </a:t>
                      </a:r>
                      <a:r>
                        <a:rPr lang="en-US" dirty="0" err="1"/>
                        <a:t>uS</a:t>
                      </a:r>
                      <a:r>
                        <a:rPr lang="en-US" dirty="0"/>
                        <a:t> pulse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 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045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Accelerometer (LSM6DS3)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104 Hz ODR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 </a:t>
                      </a:r>
                      <a:r>
                        <a:rPr lang="en-US" dirty="0" err="1"/>
                        <a:t>uA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6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PMIC (BQ25100)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Quiescent current for device on battery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 </a:t>
                      </a:r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37617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2C06897-C8F2-B4D1-7663-88F0FF60D1B5}"/>
              </a:ext>
            </a:extLst>
          </p:cNvPr>
          <p:cNvSpPr txBox="1"/>
          <p:nvPr/>
        </p:nvSpPr>
        <p:spPr>
          <a:xfrm>
            <a:off x="114300" y="2339542"/>
            <a:ext cx="11544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I2C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LSM6DS3 to nRF52840: 6 samples (3 accelerometer, 3 </a:t>
            </a:r>
            <a:r>
              <a:rPr lang="en-US" dirty="0" err="1"/>
              <a:t>gyrometer</a:t>
            </a:r>
            <a:r>
              <a:rPr lang="en-US" dirty="0"/>
              <a:t>) * 2 bytes * 20 readings + 2 bytes (pedometer) = 242 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nRF52840 to MAX32664: 3 samples (3 accelerometer) * 2 bytes * 20 readings = 120 bytes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MAX32664 to nRF52840: 6 bytes of processed data (2 for heart rate, 2 for SpO2, 1 for confidence, 1 for status)</a:t>
            </a:r>
          </a:p>
          <a:p>
            <a:r>
              <a:rPr lang="en-US" dirty="0"/>
              <a:t>Assuming 400 kHz I2C -&gt; 20 us / byte: </a:t>
            </a:r>
          </a:p>
          <a:p>
            <a:r>
              <a:rPr lang="en-US" dirty="0"/>
              <a:t>20 us * (242 + 120 + 6 + 3) bytes = 7.42 </a:t>
            </a:r>
            <a:r>
              <a:rPr lang="en-US" dirty="0" err="1"/>
              <a:t>ms</a:t>
            </a:r>
            <a:r>
              <a:rPr lang="en-US" dirty="0"/>
              <a:t> -&gt; round up to </a:t>
            </a:r>
            <a:r>
              <a:rPr lang="en-US" b="1" dirty="0"/>
              <a:t>8 </a:t>
            </a:r>
            <a:r>
              <a:rPr lang="en-US" b="1" dirty="0" err="1"/>
              <a:t>ms</a:t>
            </a:r>
            <a:endParaRPr lang="en-US" b="1" dirty="0"/>
          </a:p>
          <a:p>
            <a:endParaRPr lang="en-US" dirty="0"/>
          </a:p>
          <a:p>
            <a:r>
              <a:rPr lang="en-US" u="sng" dirty="0"/>
              <a:t>Bluetooth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nRF52840 to central: 2 bytes (</a:t>
            </a:r>
            <a:r>
              <a:rPr lang="en-US" dirty="0" err="1"/>
              <a:t>hr</a:t>
            </a:r>
            <a:r>
              <a:rPr lang="en-US" dirty="0"/>
              <a:t>) + 2 bytes (SpO2) + 2 bytes (battery) + 2 bytes (step count) + 16 bytes (overhead),</a:t>
            </a:r>
          </a:p>
          <a:p>
            <a:r>
              <a:rPr lang="en-US" dirty="0"/>
              <a:t>Assuming 1 Mbps -&gt; 8 us/byte:</a:t>
            </a:r>
          </a:p>
          <a:p>
            <a:r>
              <a:rPr lang="en-US" dirty="0"/>
              <a:t>8 us * 24 bytes = 0.192 </a:t>
            </a:r>
            <a:r>
              <a:rPr lang="en-US" dirty="0" err="1"/>
              <a:t>ms</a:t>
            </a:r>
            <a:r>
              <a:rPr lang="en-US" dirty="0"/>
              <a:t> -&gt; round up to </a:t>
            </a:r>
            <a:r>
              <a:rPr lang="en-US" b="1" dirty="0"/>
              <a:t>0.5 </a:t>
            </a:r>
            <a:r>
              <a:rPr lang="en-US" b="1" dirty="0" err="1"/>
              <a:t>ms</a:t>
            </a:r>
            <a:r>
              <a:rPr lang="en-US" b="1" dirty="0"/>
              <a:t> </a:t>
            </a:r>
            <a:r>
              <a:rPr lang="en-US" dirty="0"/>
              <a:t>to account for TX settling and stack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Active current = 6.22 mA, </a:t>
            </a:r>
            <a:r>
              <a:rPr lang="en-US" dirty="0" err="1"/>
              <a:t>System_ON_Sleep</a:t>
            </a:r>
            <a:r>
              <a:rPr lang="en-US" dirty="0"/>
              <a:t> current = 0.765 mA, BLE TX current = 5.3 mA</a:t>
            </a:r>
          </a:p>
          <a:p>
            <a:r>
              <a:rPr lang="en-US" dirty="0"/>
              <a:t>(8 </a:t>
            </a:r>
            <a:r>
              <a:rPr lang="en-US" dirty="0" err="1"/>
              <a:t>ms</a:t>
            </a:r>
            <a:r>
              <a:rPr lang="en-US" dirty="0"/>
              <a:t> * 6.22 mA + 0.5 mS * 13.52 </a:t>
            </a:r>
            <a:r>
              <a:rPr lang="en-US" dirty="0" err="1"/>
              <a:t>ms</a:t>
            </a:r>
            <a:r>
              <a:rPr lang="en-US" dirty="0"/>
              <a:t> + 191.5 mA * 0.765 mA)/200 = 1.015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14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730</Words>
  <Application>Microsoft Office PowerPoint</Application>
  <PresentationFormat>Widescreen</PresentationFormat>
  <Paragraphs>82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Battery management</vt:lpstr>
      <vt:lpstr>PowerPoint Presentation</vt:lpstr>
      <vt:lpstr>PowerPoint Presentation</vt:lpstr>
      <vt:lpstr>PowerPoint Presentation</vt:lpstr>
      <vt:lpstr>Battery Budget – PPG Sensor (MAX30101 + MAX32664)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Cole Christie</dc:creator>
  <cp:lastModifiedBy>Cole Christie</cp:lastModifiedBy>
  <cp:revision>2</cp:revision>
  <dcterms:created xsi:type="dcterms:W3CDTF">2025-04-06T23:21:42Z</dcterms:created>
  <dcterms:modified xsi:type="dcterms:W3CDTF">2025-04-22T10:35:58Z</dcterms:modified>
</cp:coreProperties>
</file>