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43244-EA23-A0CA-D7D7-EDB573BF6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2A47F7-14F3-BCAA-F730-4FA59A1A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BE855-5463-A664-6D98-3BBE1A9A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F08FD-6FA7-BFFE-D8AD-5BACD144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55055-2A1B-2A3E-E03E-87401F8F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67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2FFA7-2B30-5A0B-8695-C464A2D4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286537-15D0-D04A-AD95-C7954091D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B614F-CBA7-2792-5C64-21759502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80FE6-07E8-75A2-BD91-65046E5A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6DC8C-8B6C-AFBC-DE88-7B61F059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03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8004F5-A746-108E-7B06-602DEFDD1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365164-2F40-8C47-DEB5-96734E3E2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20D59-7445-4C7F-930F-FAF40CF1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7D3E95-AC16-8F04-C829-F620FF5A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17488-9CBD-CC49-EB18-59E81507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16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73C2A-1D22-90A3-BD13-99B604E9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E2FC6-2A6B-3B89-3D44-BE82DE8B4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F598B-81BB-F3F8-035B-8973FC96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0491A-A9ED-7BBD-A0AC-62F5A5AAD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811C5-1765-903D-2874-199AA9FD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93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956D4-2D26-0177-3B25-E17EC9B1C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6E1D6-3E35-EC8F-A691-D1D894415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46B17B-B7F4-C8F6-F1FC-DA7EF2E6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8E0646-3E55-6C43-3EE9-45ADDFD7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277EB-7C41-182B-4FAA-454FCD6E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96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D9A49-947B-9DA8-B260-5C037B96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B3AEB-1D63-7CBA-FA62-0BE2774BA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F0D0EF-8651-B23C-99C6-8F5462839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7D968A-8976-F820-BB91-A13A5DCC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8FB1AB-67BD-D14D-5497-D374D4729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766B41-BFE9-5693-564A-8FB2FE4D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44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8E4B6-0EE0-504D-F3BA-65E9B562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5B81AE-CC61-DE72-7319-89FF83D20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D586E-C812-BE4D-D4B2-3A98F4D35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EF1D75-8511-B638-68BD-F5C767E21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1CFCB8-BCA2-ED9A-BF7C-000E05126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4AC0C4-4BDD-A7E6-7834-7A002AEA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056F7D-B210-964E-FA95-35A25368B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6272B2-878D-0B04-4EC7-5EEB3393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03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13872-4A9C-F129-5040-399FC366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16CC45-4714-7AF8-B62C-E7E41D7E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05B6B8-276D-58F1-895A-D1DFDB49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57F61A-69B7-34AB-65B4-188524E1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951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DF42ED-4ADE-0929-D180-C68E7B5A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1A8808-09F7-E638-E1DF-6D62759FD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1C739B-E970-DED2-4FA0-02706CCE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34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910E7-3921-12A1-971F-E37F91A8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641D53-D725-6BBA-FE66-532BC00EE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666B7-B2EA-89B6-0008-51A192D36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79FA48-F782-3428-0A65-5FC4BA04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156321-673A-9D29-9AA3-38D4C363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11E00D-4374-95F6-CDBA-EF564C3C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00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D1776-08A0-F564-EF63-5D92ADD0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EACF82-07A0-31CB-80FA-F9ED2909E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CEFAEC-0B20-1605-5BA3-8988138EB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A9AEE3-A941-5268-17CD-6EAD213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72A1D-6D26-4632-B199-82DBF51E0BD5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6CA849-4503-6925-ADE6-A2EFDE5E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CF6DCC-647B-4243-39D0-3AE18F2D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91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D18EBF-878B-1D8C-42D0-FC95E127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4CB74B-8F6E-4507-1D13-1181C3899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DCC24-BD72-5CF1-F028-886E065FC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72A1D-6D26-4632-B199-82DBF51E0BD5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91F33-572E-FA6A-9C56-DCE82C0B0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5B223-86B7-6F96-1CCA-4D9B917F0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7DCA0-7865-4304-8766-3CA772F100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94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487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chcjsdud 조해근</dc:creator>
  <cp:lastModifiedBy>chcjsdud 조해근</cp:lastModifiedBy>
  <cp:revision>1</cp:revision>
  <dcterms:created xsi:type="dcterms:W3CDTF">2023-08-10T09:23:10Z</dcterms:created>
  <dcterms:modified xsi:type="dcterms:W3CDTF">2023-08-10T09:23:13Z</dcterms:modified>
</cp:coreProperties>
</file>