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07AE9-5074-4EFA-9135-F2901B3FBF6E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529C6-0A9B-43DE-B7D3-54C2BCAC5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2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9C6-0A9B-43DE-B7D3-54C2BCAC55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3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529C6-0A9B-43DE-B7D3-54C2BCAC5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3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3244-EA23-A0CA-D7D7-EDB573B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A47F7-14F3-BCAA-F730-4FA59A1A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BE855-5463-A664-6D98-3BBE1A9A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F08FD-6FA7-BFFE-D8AD-5BACD144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55055-2A1B-2A3E-E03E-87401F8F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7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2FFA7-2B30-5A0B-8695-C464A2D4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86537-15D0-D04A-AD95-C7954091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B614F-CBA7-2792-5C64-21759502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80FE6-07E8-75A2-BD91-65046E5A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6DC8C-8B6C-AFBC-DE88-7B61F059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004F5-A746-108E-7B06-602DEFDD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365164-2F40-8C47-DEB5-96734E3E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20D59-7445-4C7F-930F-FAF40CF1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D3E95-AC16-8F04-C829-F620FF5A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17488-9CBD-CC49-EB18-59E81507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73C2A-1D22-90A3-BD13-99B604E9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E2FC6-2A6B-3B89-3D44-BE82DE8B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F598B-81BB-F3F8-035B-8973FC96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0491A-A9ED-7BBD-A0AC-62F5A5AA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811C5-1765-903D-2874-199AA9F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3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56D4-2D26-0177-3B25-E17EC9B1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6E1D6-3E35-EC8F-A691-D1D89441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6B17B-B7F4-C8F6-F1FC-DA7EF2E6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E0646-3E55-6C43-3EE9-45ADDFD7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277EB-7C41-182B-4FAA-454FCD6E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6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9A49-947B-9DA8-B260-5C037B96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B3AEB-1D63-7CBA-FA62-0BE2774B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0D0EF-8651-B23C-99C6-8F546283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D968A-8976-F820-BB91-A13A5DCC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FB1AB-67BD-D14D-5497-D374D472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66B41-BFE9-5693-564A-8FB2FE4D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4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8E4B6-0EE0-504D-F3BA-65E9B562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B81AE-CC61-DE72-7319-89FF83D2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D586E-C812-BE4D-D4B2-3A98F4D3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EF1D75-8511-B638-68BD-F5C767E21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CFCB8-BCA2-ED9A-BF7C-000E05126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4AC0C4-4BDD-A7E6-7834-7A002AEA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56F7D-B210-964E-FA95-35A25368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6272B2-878D-0B04-4EC7-5EEB3393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3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13872-4A9C-F129-5040-399FC366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16CC45-4714-7AF8-B62C-E7E41D7E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05B6B8-276D-58F1-895A-D1DFDB49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7F61A-69B7-34AB-65B4-188524E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5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F42ED-4ADE-0929-D180-C68E7B5A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1A8808-09F7-E638-E1DF-6D62759F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C739B-E970-DED2-4FA0-02706CCE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4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910E7-3921-12A1-971F-E37F91A8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41D53-D725-6BBA-FE66-532BC00E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666B7-B2EA-89B6-0008-51A192D3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9FA48-F782-3428-0A65-5FC4BA0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56321-673A-9D29-9AA3-38D4C363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1E00D-4374-95F6-CDBA-EF564C3C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0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776-08A0-F564-EF63-5D92ADD0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EACF82-07A0-31CB-80FA-F9ED2909E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EFAEC-0B20-1605-5BA3-8988138E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9AEE3-A941-5268-17CD-6EAD213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CA849-4503-6925-ADE6-A2EFDE5E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F6DCC-647B-4243-39D0-3AE18F2D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1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D18EBF-878B-1D8C-42D0-FC95E127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CB74B-8F6E-4507-1D13-1181C389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CC24-BD72-5CF1-F028-886E065FC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72A1D-6D26-4632-B199-82DBF51E0BD5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91F33-572E-FA6A-9C56-DCE82C0B0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5B223-86B7-6F96-1CCA-4D9B917F0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4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79330F-4380-37BB-4541-A6FC2FF5C0F3}"/>
              </a:ext>
            </a:extLst>
          </p:cNvPr>
          <p:cNvSpPr/>
          <p:nvPr/>
        </p:nvSpPr>
        <p:spPr>
          <a:xfrm>
            <a:off x="2401454" y="55418"/>
            <a:ext cx="2512291" cy="6747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144430-D691-6393-ECEB-73C3FE2A30C4}"/>
              </a:ext>
            </a:extLst>
          </p:cNvPr>
          <p:cNvSpPr/>
          <p:nvPr/>
        </p:nvSpPr>
        <p:spPr>
          <a:xfrm>
            <a:off x="6857999" y="55418"/>
            <a:ext cx="2512291" cy="6747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55F971-8BDB-8741-260E-C94B637B8869}"/>
              </a:ext>
            </a:extLst>
          </p:cNvPr>
          <p:cNvSpPr/>
          <p:nvPr/>
        </p:nvSpPr>
        <p:spPr>
          <a:xfrm>
            <a:off x="7024253" y="147781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레벨만들고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BFA2EF-C7FC-1F63-14EE-FC9399AF6BB1}"/>
              </a:ext>
            </a:extLst>
          </p:cNvPr>
          <p:cNvSpPr/>
          <p:nvPr/>
        </p:nvSpPr>
        <p:spPr>
          <a:xfrm>
            <a:off x="2567708" y="147781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레벨만들고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06A26D-3162-FE76-0A59-1E73C305B31F}"/>
              </a:ext>
            </a:extLst>
          </p:cNvPr>
          <p:cNvSpPr/>
          <p:nvPr/>
        </p:nvSpPr>
        <p:spPr>
          <a:xfrm>
            <a:off x="2567708" y="997527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호스트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C2A38-3DA3-4ED0-78F7-DA3FD98D4CD5}"/>
              </a:ext>
            </a:extLst>
          </p:cNvPr>
          <p:cNvSpPr/>
          <p:nvPr/>
        </p:nvSpPr>
        <p:spPr>
          <a:xfrm>
            <a:off x="2567708" y="572654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6B0FEB-E5EB-BBC2-728C-B7E591474979}"/>
              </a:ext>
            </a:extLst>
          </p:cNvPr>
          <p:cNvSpPr/>
          <p:nvPr/>
        </p:nvSpPr>
        <p:spPr>
          <a:xfrm>
            <a:off x="2551543" y="1422400"/>
            <a:ext cx="2179782" cy="6557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r>
              <a:rPr lang="ko-KR" altLang="en-US" dirty="0"/>
              <a:t>를 </a:t>
            </a:r>
            <a:endParaRPr lang="en-US" altLang="ko-KR" dirty="0"/>
          </a:p>
          <a:p>
            <a:pPr algn="ctr"/>
            <a:r>
              <a:rPr lang="ko-KR" altLang="en-US" dirty="0"/>
              <a:t>서버 오브젝트 전환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24E242-D39B-F33F-0306-7F1B647AC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9040" y="1592630"/>
            <a:ext cx="3972479" cy="47631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5238EB-AEBF-48A1-626C-00E304C9E89C}"/>
              </a:ext>
            </a:extLst>
          </p:cNvPr>
          <p:cNvSpPr/>
          <p:nvPr/>
        </p:nvSpPr>
        <p:spPr>
          <a:xfrm>
            <a:off x="2551543" y="2115127"/>
            <a:ext cx="2179782" cy="6557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접속자를 기다림</a:t>
            </a:r>
            <a:endParaRPr lang="en-US" altLang="ko-KR" dirty="0"/>
          </a:p>
          <a:p>
            <a:pPr algn="ctr"/>
            <a:r>
              <a:rPr lang="en-US" altLang="ko-KR" dirty="0"/>
              <a:t>……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AA7FEE-0D36-9519-D2C1-523D11421DE5}"/>
              </a:ext>
            </a:extLst>
          </p:cNvPr>
          <p:cNvSpPr/>
          <p:nvPr/>
        </p:nvSpPr>
        <p:spPr>
          <a:xfrm>
            <a:off x="7015016" y="628072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r>
              <a:rPr lang="ko-KR" altLang="en-US" dirty="0"/>
              <a:t>만들기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A63EFC-1D6F-2811-8027-2DE856C5A096}"/>
              </a:ext>
            </a:extLst>
          </p:cNvPr>
          <p:cNvSpPr/>
          <p:nvPr/>
        </p:nvSpPr>
        <p:spPr>
          <a:xfrm>
            <a:off x="7024253" y="2837872"/>
            <a:ext cx="2179782" cy="3879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커넥팅</a:t>
            </a:r>
            <a:endParaRPr lang="en-US" altLang="ko-KR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EF2835B-DB02-E2C9-73DB-ADE9AA562FE6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913745" y="3031836"/>
            <a:ext cx="2045852" cy="3971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A87072-10CC-CB92-8A01-4A7037CA8B9E}"/>
              </a:ext>
            </a:extLst>
          </p:cNvPr>
          <p:cNvSpPr/>
          <p:nvPr/>
        </p:nvSpPr>
        <p:spPr>
          <a:xfrm>
            <a:off x="2551543" y="3445164"/>
            <a:ext cx="2179782" cy="65578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액셉트</a:t>
            </a:r>
            <a:r>
              <a:rPr lang="ko-KR" altLang="en-US" dirty="0"/>
              <a:t> 리턴</a:t>
            </a:r>
            <a:endParaRPr lang="en-US" altLang="ko-KR" dirty="0"/>
          </a:p>
          <a:p>
            <a:pPr algn="ctr"/>
            <a:r>
              <a:rPr lang="ko-KR" altLang="en-US" dirty="0" err="1"/>
              <a:t>접속시</a:t>
            </a:r>
            <a:r>
              <a:rPr lang="ko-KR" altLang="en-US" dirty="0"/>
              <a:t> 콜백실행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2F52B8-AB67-4837-1B24-579518E42C89}"/>
              </a:ext>
            </a:extLst>
          </p:cNvPr>
          <p:cNvCxnSpPr>
            <a:cxnSpLocks/>
          </p:cNvCxnSpPr>
          <p:nvPr/>
        </p:nvCxnSpPr>
        <p:spPr>
          <a:xfrm>
            <a:off x="4897579" y="4285673"/>
            <a:ext cx="1960420" cy="4779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4B9FFC-5665-3389-A8F2-A52806BFF211}"/>
              </a:ext>
            </a:extLst>
          </p:cNvPr>
          <p:cNvSpPr txBox="1"/>
          <p:nvPr/>
        </p:nvSpPr>
        <p:spPr>
          <a:xfrm>
            <a:off x="4913745" y="4363080"/>
            <a:ext cx="1634835" cy="3231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5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ConnectIDPacket</a:t>
            </a:r>
            <a:endParaRPr lang="ko-KR" altLang="en-US" sz="15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9DAEFC6-75FD-39A4-B72B-0337F064FB0B}"/>
              </a:ext>
            </a:extLst>
          </p:cNvPr>
          <p:cNvSpPr/>
          <p:nvPr/>
        </p:nvSpPr>
        <p:spPr>
          <a:xfrm>
            <a:off x="7024253" y="4363080"/>
            <a:ext cx="2179782" cy="97322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리시브 함수가 리턴</a:t>
            </a:r>
            <a:endParaRPr lang="en-US" altLang="ko-KR" dirty="0"/>
          </a:p>
          <a:p>
            <a:pPr algn="ctr"/>
            <a:r>
              <a:rPr lang="ko-KR" altLang="en-US" sz="2000" dirty="0" err="1">
                <a:solidFill>
                  <a:srgbClr val="FF0000"/>
                </a:solidFill>
              </a:rPr>
              <a:t>디스패처</a:t>
            </a:r>
            <a:r>
              <a:rPr lang="ko-KR" altLang="en-US" dirty="0" err="1"/>
              <a:t>가</a:t>
            </a:r>
            <a:r>
              <a:rPr lang="ko-KR" altLang="en-US" dirty="0"/>
              <a:t> 처리한다</a:t>
            </a:r>
            <a:r>
              <a:rPr lang="en-US" altLang="ko-KR" dirty="0"/>
              <a:t>.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F105419-1097-A312-E5E5-166EE777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90872" y="3415817"/>
            <a:ext cx="699232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8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866390-708C-6A4C-58CD-ED96D77461F5}"/>
              </a:ext>
            </a:extLst>
          </p:cNvPr>
          <p:cNvSpPr/>
          <p:nvPr/>
        </p:nvSpPr>
        <p:spPr>
          <a:xfrm>
            <a:off x="480291" y="618836"/>
            <a:ext cx="2678545" cy="1487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패킷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46A15C-DF91-AE73-C6E0-4D623A7EEB52}"/>
              </a:ext>
            </a:extLst>
          </p:cNvPr>
          <p:cNvSpPr/>
          <p:nvPr/>
        </p:nvSpPr>
        <p:spPr>
          <a:xfrm>
            <a:off x="3417455" y="618835"/>
            <a:ext cx="2678545" cy="1487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패킷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59FBB0-887C-314D-3CFC-0D0BC0CE5CAF}"/>
              </a:ext>
            </a:extLst>
          </p:cNvPr>
          <p:cNvSpPr/>
          <p:nvPr/>
        </p:nvSpPr>
        <p:spPr>
          <a:xfrm>
            <a:off x="6354621" y="618835"/>
            <a:ext cx="2678545" cy="1487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패킷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B84DBD-E845-F54A-C33F-9C7055F94BED}"/>
              </a:ext>
            </a:extLst>
          </p:cNvPr>
          <p:cNvSpPr/>
          <p:nvPr/>
        </p:nvSpPr>
        <p:spPr>
          <a:xfrm>
            <a:off x="480291" y="1911926"/>
            <a:ext cx="1634836" cy="14870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867C54-B996-3A3A-6F46-285881256065}"/>
              </a:ext>
            </a:extLst>
          </p:cNvPr>
          <p:cNvSpPr/>
          <p:nvPr/>
        </p:nvSpPr>
        <p:spPr>
          <a:xfrm>
            <a:off x="2115127" y="1911925"/>
            <a:ext cx="3149600" cy="14870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5E79EE-15D7-279A-884B-86B8EBEABA2F}"/>
              </a:ext>
            </a:extLst>
          </p:cNvPr>
          <p:cNvSpPr/>
          <p:nvPr/>
        </p:nvSpPr>
        <p:spPr>
          <a:xfrm>
            <a:off x="5264726" y="1911924"/>
            <a:ext cx="3768439" cy="14870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83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</Words>
  <Application>Microsoft Office PowerPoint</Application>
  <PresentationFormat>와이드스크린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chcjsdud 조해근</dc:creator>
  <cp:lastModifiedBy>chcjsdud 조해근</cp:lastModifiedBy>
  <cp:revision>6</cp:revision>
  <dcterms:created xsi:type="dcterms:W3CDTF">2023-08-10T09:23:10Z</dcterms:created>
  <dcterms:modified xsi:type="dcterms:W3CDTF">2023-08-11T10:10:27Z</dcterms:modified>
</cp:coreProperties>
</file>