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0" r:id="rId3"/>
    <p:sldId id="289" r:id="rId4"/>
    <p:sldId id="286" r:id="rId5"/>
    <p:sldId id="287" r:id="rId6"/>
    <p:sldId id="288" r:id="rId7"/>
    <p:sldId id="260" r:id="rId8"/>
    <p:sldId id="261" r:id="rId9"/>
    <p:sldId id="279" r:id="rId10"/>
    <p:sldId id="265" r:id="rId11"/>
    <p:sldId id="282" r:id="rId12"/>
    <p:sldId id="262" r:id="rId13"/>
    <p:sldId id="283" r:id="rId14"/>
    <p:sldId id="280" r:id="rId15"/>
    <p:sldId id="263" r:id="rId16"/>
    <p:sldId id="284" r:id="rId17"/>
    <p:sldId id="264" r:id="rId18"/>
    <p:sldId id="28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7:46:43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1130 114 24575,'-1'-1'0,"1"-1"0,-1 0 0,0 1 0,0-1 0,0 1 0,0-1 0,0 1 0,0 0 0,-1-1 0,1 1 0,0 0 0,-1 0 0,1 0 0,-1 0 0,1 0 0,-1 0 0,-2-1 0,-30-14 0,8 7 0,0 2 0,-1 0 0,0 2 0,0 1 0,0 1 0,-37 1 0,32 2 0,-18 0 0,-55 8 0,87-6 0,1 2 0,-1 0 0,1 1 0,0 1 0,0 1 0,-26 14 0,-101 73 0,51-31 0,50-34 0,1 1 0,-67 64 0,100-85 0,2 1 0,-1 0 0,1 0 0,1 0 0,0 1 0,0 0 0,1 1 0,0-1 0,1 1 0,1 0 0,0 0 0,-3 18 0,1 14 0,2 1 0,3 49 0,1-58 0,-1-10 0,2 0 0,0 0 0,2 0 0,0 0 0,2-1 0,1 1 0,1-2 0,2 1 0,0-1 0,1 0 0,1-1 0,1-1 0,2 0 0,0-1 0,21 23 0,10 2 0,1-3 0,82 58 0,-109-88 0,1-1 0,1-1 0,0 0 0,0-2 0,1-1 0,0-1 0,1-1 0,-1-1 0,38 4 0,23-4 0,119-6 0,-74-2 0,-81 3 0,-11 2 0,0-3 0,0-1 0,70-13 0,-79 8 0,-1-1 0,0-1 0,37-18 0,-49 19 0,-1-1 0,0 0 0,-1 0 0,0-2 0,-1 0 0,0 0 0,16-19 0,-22 22 0,28-32 0,-2-1 0,-2-1 0,45-85 0,-68 109 0,-1-1 0,0 0 0,-1-1 0,-1 1 0,-1-1 0,-1 0 0,0 0 0,-2 0 0,-2-24 0,2-23 0,2 35 0,-2 0 0,-2 0 0,0-1 0,-2 1 0,-2 1 0,-13-45 0,-3 21 0,-3 0 0,-59-96 0,79 145 0,0-1 0,0 1 0,-1 0 0,1 0 0,-1 0 0,-1 1 0,1 0 0,-1 0 0,0 1 0,0 0 0,0 0 0,-8-2 0,-3-1 0,0 1 0,0 1 0,-38-5 0,-1 0 0,0-3 0,-86-30 0,-11-15 0,134 51-1365,3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54 24575,'-83'-2'0,"-91"4"0,134 5 0,0 1 0,-59 20 0,87-24 0,0 1 0,0 1 0,1 0 0,0 0 0,0 1 0,0 1 0,-17 15 0,-2 6 0,-28 36 0,2-3 0,34-37 0,1 1 0,-24 39 0,35-48 0,1 0 0,1 1 0,0 0 0,2 1 0,0 0 0,1 0 0,-4 31 0,3 1 0,2 87 0,4-128 0,1 0 0,0 0 0,1 1 0,1-1 0,-1 0 0,2 0 0,-1-1 0,1 1 0,1-1 0,-1 1 0,2-2 0,-1 1 0,1 0 0,1-1 0,-1 0 0,14 11 0,8 6 0,1-2 0,1-2 0,43 24 0,-45-29 0,5 1 0,2-1 0,0-3 0,1 0 0,0-3 0,41 7 0,-20-3 0,-18-8 0,0-1 0,1-2 0,0-2 0,54-5 0,4 2 0,-8 3 0,101-3 0,-182 1 0,0-1 0,0 0 0,-1 0 0,1-1 0,-1 0 0,1-1 0,-1 0 0,0 0 0,0-1 0,-1 1 0,1-2 0,-1 1 0,0-1 0,-1 0 0,0-1 0,0 1 0,6-9 0,1-3 0,-2 0 0,0-1 0,-1 0 0,-1-1 0,0 0 0,5-22 0,-4 2 0,-1 0 0,-2 0 0,2-61 0,-8-139 0,-2 120 0,0 98 0,-1 1 0,-1-1 0,-1 1 0,0-1 0,-2 1 0,0 1 0,-2-1 0,0 1 0,-1 0 0,-1 1 0,-1 0 0,-1 1 0,-14-18 0,19 29 0,0 0 0,-1 0 0,0 1 0,0 0 0,0 0 0,-1 1 0,0 0 0,0 1 0,-1 0 0,1 0 0,-1 1 0,-16-4 0,0 2 0,-1 2 0,0 0 0,-40 2 0,36 1 0,-12 0 0,0 1 0,0 2 0,0 2 0,-63 15 0,-38 15-1365,128-29-5461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32 24575,'-427'15'0,"21"12"0,-6 3 0,-21-26 0,259-29 0,117 14 0,-64-4 0,114 15 0,0 0 0,0 1 0,0 0 0,0 0 0,0 1 0,0-1 0,0 1 0,1 1 0,-1-1 0,1 1 0,-1 1 0,1-1 0,0 1 0,1 0 0,-8 6 0,-7 8 0,1 1 0,-30 39 0,-10 10 0,39-48 0,1 0 0,1 1 0,1 1 0,1 0 0,1 1 0,0 1 0,2 0 0,1 1 0,2 1 0,0 0 0,1 0 0,2 1 0,0-1 0,2 2 0,1-1 0,0 51 0,4-55 0,0 0 0,2-1 0,1 1 0,1 0 0,12 39 0,-12-51 0,0-1 0,1 1 0,1-1 0,0 0 0,0 0 0,1-1 0,0 1 0,0-2 0,1 1 0,0-1 0,1 0 0,0-1 0,14 10 0,2-2 0,1-1 0,0-1 0,1-2 0,1 0 0,0-2 0,33 7 0,177 18 0,-153-24 0,-27-3 0,61 0 0,26-5 0,151-6 0,-207-8 0,18-1 0,-64 10 0,-1-2 0,44-12 0,-37 7 0,51-4 0,192 14 0,19-2 0,-287-1 0,0-2 0,0 0 0,-1-1 0,1-2 0,-1 0 0,42-23 0,-46 21 0,-1 0 0,-1-2 0,0 0 0,-1-1 0,0 0 0,-1-1 0,0-1 0,18-24 0,-16 11 0,-1-1 0,-2 0 0,-1-1 0,-1 0 0,-2-1 0,-1 0 0,-1-1 0,7-63 0,-6 30 0,-2 19 0,2-75 0,-9 110 0,0 0 0,0-1 0,-1 0 0,0 0 0,-5-20 0,5 27 0,-1 1 0,0 0 0,0 0 0,0 0 0,-1 0 0,1 0 0,-1 0 0,0 1 0,0-1 0,0 1 0,-1 0 0,1 0 0,-1 0 0,1 0 0,-8-3 0,-56-29 0,-2 3 0,-124-39 0,170 64 0,-1 2 0,-39-4 0,-16-4 0,33 6 0,0 2 0,0 2 0,-86 6 0,27 0 0,6-5 0,-109 5 0,204-3-65,-1 1 0,1-1 0,-1 1 0,1 1 0,-1-1 0,1 1 0,0-1 0,0 1 0,0 0 0,0 1 0,0-1 0,0 1 0,0-1 0,1 1 0,-1 0 0,1 1 0,0-1 0,0 1 0,0-1 0,-4 8 0,-2 7-6761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90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코드용 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664856-8ED9-174A-4A18-93ABAEB256DF}"/>
              </a:ext>
            </a:extLst>
          </p:cNvPr>
          <p:cNvSpPr/>
          <p:nvPr/>
        </p:nvSpPr>
        <p:spPr>
          <a:xfrm>
            <a:off x="434109" y="4167910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</a:t>
            </a:r>
            <a:r>
              <a:rPr lang="ko-KR" altLang="en-US" dirty="0" err="1"/>
              <a:t>파일만들기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3676C-A5E9-1D86-3AAE-52D43DBE7D10}"/>
              </a:ext>
            </a:extLst>
          </p:cNvPr>
          <p:cNvSpPr/>
          <p:nvPr/>
        </p:nvSpPr>
        <p:spPr>
          <a:xfrm>
            <a:off x="434109" y="507769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ko-KR" altLang="en-US" dirty="0" err="1"/>
              <a:t>선택후</a:t>
            </a:r>
            <a:r>
              <a:rPr lang="ko-KR" altLang="en-US" dirty="0"/>
              <a:t> 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A8EA3B-D040-294E-87D8-8168188E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89" y="6059056"/>
            <a:ext cx="731622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고정</a:t>
            </a:r>
          </a:p>
        </p:txBody>
      </p:sp>
    </p:spTree>
    <p:extLst>
      <p:ext uri="{BB962C8B-B14F-4D97-AF65-F5344CB8AC3E}">
        <p14:creationId xmlns:p14="http://schemas.microsoft.com/office/powerpoint/2010/main" val="285033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E60B1-A73C-E4C2-7E24-7644A9A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" y="2180100"/>
            <a:ext cx="353426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F91DB-075F-E36E-7F5B-CBF2592E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8" y="751150"/>
            <a:ext cx="3734321" cy="4505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14:cNvPr>
              <p14:cNvContentPartPr/>
              <p14:nvPr/>
            </p14:nvContentPartPr>
            <p14:xfrm>
              <a:off x="8949527" y="2575989"/>
              <a:ext cx="527400" cy="437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407" y="2569869"/>
                <a:ext cx="539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14:cNvPr>
              <p14:cNvContentPartPr/>
              <p14:nvPr/>
            </p14:nvContentPartPr>
            <p14:xfrm>
              <a:off x="6556967" y="1724949"/>
              <a:ext cx="1054440" cy="428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847" y="1718829"/>
                <a:ext cx="1066680" cy="44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BC2A108-C793-00EC-DA58-B65666B583FA}"/>
              </a:ext>
            </a:extLst>
          </p:cNvPr>
          <p:cNvSpPr/>
          <p:nvPr/>
        </p:nvSpPr>
        <p:spPr>
          <a:xfrm>
            <a:off x="184466" y="232064"/>
            <a:ext cx="5264989" cy="1605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여러분들이 어떤 프로젝트를 열면</a:t>
            </a:r>
            <a:endParaRPr lang="en-US" altLang="ko-KR" dirty="0"/>
          </a:p>
          <a:p>
            <a:pPr algn="ctr"/>
            <a:r>
              <a:rPr lang="ko-KR" altLang="en-US" dirty="0"/>
              <a:t>실행중인 프로젝트는 별개로 아래쪽에 </a:t>
            </a:r>
            <a:endParaRPr lang="en-US" altLang="ko-KR" dirty="0"/>
          </a:p>
          <a:p>
            <a:pPr algn="ctr"/>
            <a:r>
              <a:rPr lang="ko-KR" altLang="en-US" dirty="0"/>
              <a:t>앱으로서 모습을 보인다 이때 이걸 고정시켜서</a:t>
            </a:r>
            <a:endParaRPr lang="en-US" altLang="ko-KR" dirty="0"/>
          </a:p>
          <a:p>
            <a:pPr algn="ctr"/>
            <a:r>
              <a:rPr lang="ko-KR" altLang="en-US" dirty="0"/>
              <a:t>그냥 한번 누르면 곧바로 열리게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 및 </a:t>
            </a:r>
            <a:r>
              <a:rPr lang="en-US" altLang="ko-KR" dirty="0"/>
              <a:t>CPP </a:t>
            </a:r>
            <a:r>
              <a:rPr lang="ko-KR" altLang="en-US" dirty="0"/>
              <a:t>전환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O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A987AC-2DB9-8872-B598-AEACD81E93A3}"/>
              </a:ext>
            </a:extLst>
          </p:cNvPr>
          <p:cNvSpPr/>
          <p:nvPr/>
        </p:nvSpPr>
        <p:spPr>
          <a:xfrm>
            <a:off x="500784" y="2329007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</a:t>
            </a:r>
            <a:r>
              <a:rPr lang="ko-KR" altLang="en-US" dirty="0"/>
              <a:t>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ADC74F-3DAF-A1E3-5B28-B359D49DDDDD}"/>
              </a:ext>
            </a:extLst>
          </p:cNvPr>
          <p:cNvSpPr/>
          <p:nvPr/>
        </p:nvSpPr>
        <p:spPr>
          <a:xfrm>
            <a:off x="500784" y="317309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 Delete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B1A8C6-4F1A-35CA-CAF0-E135C9F127B2}"/>
              </a:ext>
            </a:extLst>
          </p:cNvPr>
          <p:cNvSpPr/>
          <p:nvPr/>
        </p:nvSpPr>
        <p:spPr>
          <a:xfrm>
            <a:off x="586509" y="4129522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쿄드</a:t>
            </a:r>
            <a:r>
              <a:rPr lang="ko-KR" altLang="en-US"/>
              <a:t> 정리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3FC23E-8539-369D-8A97-AB59233BD088}"/>
              </a:ext>
            </a:extLst>
          </p:cNvPr>
          <p:cNvSpPr/>
          <p:nvPr/>
        </p:nvSpPr>
        <p:spPr>
          <a:xfrm>
            <a:off x="586509" y="497361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0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안에서 찾기 및 바꾸기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F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그냥 놔두면 </a:t>
            </a:r>
            <a:r>
              <a:rPr lang="ko-KR" altLang="en-US" dirty="0" err="1"/>
              <a:t>찾ㄱ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2BC2B-126B-2E85-2F42-D2C632EA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7899" y="3345873"/>
            <a:ext cx="7925906" cy="3705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DC8DBB0-D122-246F-C2CC-63FFBE276E83}"/>
                  </a:ext>
                </a:extLst>
              </p14:cNvPr>
              <p14:cNvContentPartPr/>
              <p14:nvPr/>
            </p14:nvContentPartPr>
            <p14:xfrm>
              <a:off x="-324180" y="4441901"/>
              <a:ext cx="648360" cy="532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DC8DBB0-D122-246F-C2CC-63FFBE276E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30300" y="4435781"/>
                <a:ext cx="660600" cy="545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ED290D8-0338-C2B1-5D34-A89011B30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60" y="3340200"/>
            <a:ext cx="598253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93486"/>
            <a:ext cx="12192000" cy="45222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적절한 앞부분 까지만 치고 컨트롤 스페이스를 누르면 추가적으로 내가 </a:t>
            </a:r>
            <a:r>
              <a:rPr lang="ko-KR" altLang="en-US" dirty="0" err="1"/>
              <a:t>친부분까지와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endParaRPr lang="en-US" altLang="ko-KR" dirty="0"/>
          </a:p>
          <a:p>
            <a:pPr algn="ctr"/>
            <a:r>
              <a:rPr lang="ko-KR" altLang="en-US" dirty="0"/>
              <a:t>명령어들만 </a:t>
            </a:r>
            <a:r>
              <a:rPr lang="ko-KR" altLang="en-US" dirty="0" err="1"/>
              <a:t>뜨게된다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69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 검색창에서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605179"/>
            <a:ext cx="12192000" cy="45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241</Words>
  <Application>Microsoft Office PowerPoint</Application>
  <PresentationFormat>와이드스크린</PresentationFormat>
  <Paragraphs>75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152</cp:revision>
  <dcterms:created xsi:type="dcterms:W3CDTF">2024-09-09T01:19:44Z</dcterms:created>
  <dcterms:modified xsi:type="dcterms:W3CDTF">2024-09-30T06:15:27Z</dcterms:modified>
</cp:coreProperties>
</file>