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B8056-8CAD-7487-F05A-B8BC0A611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F8AC9-FF2C-B7F4-2CCF-659AEEBD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2D705-4684-83FA-36C1-D260BD5E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04D6-EDFC-334E-03E0-C5972041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9721A-079B-22A1-EE6A-E785A2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0CF0A-37AF-8D98-C09D-F00B55F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C0A4C-F208-7260-799F-1567980F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0A7E1-6391-A757-5859-604753F9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8798-3F19-7EF7-8350-63A0DC9F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E6385-25BA-E131-1E88-093ABD21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A9E188-2EF9-4B55-C4D3-5A3F41882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AEA90-6397-8529-8E49-762B3357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FC494-DDB2-6A44-58DF-EBC0D907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AF944-9DE3-1276-09AB-5CBE554D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45417-F972-1FCE-7BC8-394BC004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9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3AB1-9EB3-F9FD-557C-3E928E5C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594AF-F11E-AD1D-00D3-72007004A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5B17D-88EF-4F93-B476-F254D37D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98FA8-B97A-1401-A832-05FC195C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38F0B-2BC1-2E3A-1DBF-043185C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59F68-B718-492D-7FCC-7A322592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8FF9E-1A69-307D-05CA-23DAF060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9A9CB-7CAC-AAC5-1588-406FBC00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81DB-1047-403C-29BD-F20D7482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ABD3B-C6A7-3178-104E-5492C550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3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953D-6A7A-ACC2-CCD4-D2336B0C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F175C-CD47-FB36-80A3-A686F34F6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1AC96-66D3-1B28-511E-F1047D62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D8579-7E29-7A53-8EB4-9A0EBE9F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81FB9-1752-0A1A-9D5A-4A258DA1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BC5DCA-0308-A64B-EDD4-83F9694C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74923-C70E-6DB3-968D-B8684E11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7CB94-91B5-8110-92C9-F1270368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2DCBD-29AF-121D-4E24-790EB327F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0445F-337C-1CCA-1655-C28732A11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4F004-F286-44BC-AB7C-3C9E1B02E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877CC6-4275-AF9B-DD24-1F58C9D6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2D3A82-AE5D-87A8-4BF3-6AEB19F9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375B81-B8B8-8E86-188B-DDB37C9F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2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AC44-7845-529E-97FF-9F1822CD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209781-1FB3-10EF-F5B3-9D5EA2D0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93044-241F-BFDC-6696-2A40AEB5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A7F53-911B-BD30-B378-18AF872F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7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B437ED-840E-E161-F414-E3B693A5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60F238-EB9F-1B25-12EE-57FAD51E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65467-1E10-5537-F355-E804AF52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3D06-B496-06CD-17BE-6A764257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C206B-0E13-F7C8-D0FA-2405A1B2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9A41C-D137-0D50-63FC-52B5EBCC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5016D-CEA7-E236-FFCE-7750ED6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35B00-5C5D-86E5-DEB5-8EC1A148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610E1E-64DF-EB5C-E14E-C784307A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2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02E75-581F-016C-66C6-FAD118FD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49ECB-04FE-5B76-A49E-7355300CD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AAC89-AD87-3460-AB0F-4312F9B5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87B4A-9746-E586-ABE9-4908409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CA8D2-176C-D7F8-0114-7EC0F04E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EB72C-DF3F-38D6-FAFA-4B97D7FD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6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BE58B-9E6A-E3B7-28D6-C24A6CA8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B806C-4EF7-03C7-067F-2BAE5DE4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FFD15-0C40-8C92-AC36-5FD18D312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190FF-A6DE-4C85-9B1B-90AA906D52D4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E39A6-0CF5-5E7F-0F87-757899E8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E7696-9707-497E-7F49-AC857379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57098-CACF-4B71-B95D-1D9F4F4DA0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68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4169C-2FA1-53AC-71D8-9F6A08C0208C}"/>
              </a:ext>
            </a:extLst>
          </p:cNvPr>
          <p:cNvSpPr txBox="1"/>
          <p:nvPr/>
        </p:nvSpPr>
        <p:spPr>
          <a:xfrm>
            <a:off x="461818" y="535709"/>
            <a:ext cx="111821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프로그래머 </a:t>
            </a:r>
            <a:r>
              <a:rPr lang="en-US" altLang="ko-KR" dirty="0"/>
              <a:t>=&gt; .exe</a:t>
            </a:r>
            <a:r>
              <a:rPr lang="ko-KR" altLang="en-US" dirty="0"/>
              <a:t>파일을 만들어내는 능력이 있는 사람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IDE =&gt; </a:t>
            </a:r>
            <a:r>
              <a:rPr lang="ko-KR" altLang="en-US" dirty="0"/>
              <a:t>비주얼 스튜디오 같은 </a:t>
            </a:r>
            <a:r>
              <a:rPr lang="en-US" altLang="ko-KR" dirty="0"/>
              <a:t>.exe</a:t>
            </a:r>
            <a:r>
              <a:rPr lang="ko-KR" altLang="en-US" dirty="0"/>
              <a:t>를 쉽게 </a:t>
            </a:r>
            <a:r>
              <a:rPr lang="ko-KR" altLang="en-US" dirty="0" err="1"/>
              <a:t>만들수</a:t>
            </a:r>
            <a:r>
              <a:rPr lang="ko-KR" altLang="en-US" dirty="0"/>
              <a:t> 있게 도와주는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VC =&gt; </a:t>
            </a:r>
            <a:r>
              <a:rPr lang="ko-KR" altLang="en-US" dirty="0"/>
              <a:t>형상관리 버전컨트롤 </a:t>
            </a:r>
            <a:r>
              <a:rPr lang="en-US" altLang="ko-KR" dirty="0"/>
              <a:t>.exe</a:t>
            </a:r>
            <a:r>
              <a:rPr lang="ko-KR" altLang="en-US" dirty="0"/>
              <a:t>를 만드는 프로젝트의 역사를 관리하고 언제든지 과거의 기록을 열람하게</a:t>
            </a:r>
            <a:endParaRPr lang="en-US" altLang="ko-KR" dirty="0"/>
          </a:p>
          <a:p>
            <a:r>
              <a:rPr lang="ko-KR" altLang="en-US" dirty="0"/>
              <a:t>도와주는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OS =&gt; </a:t>
            </a:r>
            <a:r>
              <a:rPr lang="ko-KR" altLang="en-US" dirty="0"/>
              <a:t>운영체제</a:t>
            </a:r>
            <a:endParaRPr lang="en-US" altLang="ko-KR" dirty="0"/>
          </a:p>
          <a:p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14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</cp:revision>
  <dcterms:created xsi:type="dcterms:W3CDTF">2024-09-09T07:04:25Z</dcterms:created>
  <dcterms:modified xsi:type="dcterms:W3CDTF">2024-09-09T07:07:01Z</dcterms:modified>
</cp:coreProperties>
</file>