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35E7B-747D-E4B8-C290-F0E33A89E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A5EF7-8ED4-C8C9-9B4F-8394070D1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C54BC-B9C1-9160-8DA6-7A44BD5D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2756-D62D-BB35-CCEC-4032A49E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43584-03D8-66D1-8717-5EFE8A3B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EB3C4-B163-D5FF-68BF-4AAED320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1255D-3E84-49CD-8D9F-0D6F6F99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26F39-177E-BF4E-3C86-6D9F9231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44BA3-7130-1C15-78BC-A7BF4B6E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0C52A-6BDC-D4B1-228C-FCB34AA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2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EED11-6888-FBBA-15FE-94ABBA060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DA941F-3E50-8456-5F5F-8CF38A5D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E5893-1F58-6D39-CB4D-5AAC87A7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44F55-35EB-98F7-A7F6-6ACF0908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C063B-B453-071E-B241-CA26CF8B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64F9F-8439-629B-79CD-2D25F5A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E4FE8-14ED-7705-BAAF-289DB29F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DE94F-B0C3-6DEF-F547-3180BB67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663A0-7794-11C4-A956-0EEFA8B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9D85B-DCAA-22CF-EF69-B16B4CB9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7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6ECB-E36C-470C-B64A-C7E1AFC3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58AF7-A6D7-7269-FDF9-F4A9E366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C22E7-3CD2-E6CE-B589-370DF6C8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9F907-0272-4D7D-1EE6-332CA5C2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61B55-34A3-6DD8-249B-452CE9DC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B801-8E4B-A757-B395-951683E8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EABDB-5F8F-310C-1E35-ECC7CEB7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0DE3F-8C3F-4EA1-678B-B95F645F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1071E-B3D9-7255-A608-907A9A37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6FA83-7477-485D-114A-86D872B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AD993-2A7B-4040-660D-8A3A67BD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1D3F0-74EB-E507-E9C1-0B983F1F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4E72A-29FA-BB6C-DE07-0475D29A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6A64-4CDC-AE76-41F9-AD63C4B4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1EC26-1F0C-5E51-C610-C71EB643F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FC667-50EF-6999-9C31-63BBA0B8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5AA532-675A-7E50-5635-C608DA7F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C38F68-1918-7A68-96C1-F3CF3D9C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5D2F91-A351-4B2B-5148-2FB6BDDA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3B4BB-FC71-526E-257B-9130A71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84001-C663-9175-5BEC-2650C20E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D0444-6099-B01C-6541-DB863EC4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8E220-341D-C15A-224F-79C7AA64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1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7C07AB-2560-FA60-43C6-BE6D317F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05B76-47F9-4DDC-AB74-87F3BB0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086B0-2E66-45DC-641E-D2C3E0EB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6119E-12F6-5555-0133-142B114F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20FCD-BC8E-C197-3532-FD156E2E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5E2D6-E40D-9B06-BED3-61FF74EF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E6211-6910-1EBA-747F-D21938DB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4B5B9-E059-976B-5A7B-BDCA21E4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44524-A619-C275-C0F2-77E489BE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47A3-5325-4C3C-CDB9-11154E23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7C906-24F6-69D5-31E5-CE8B6877F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21F15-EABA-0766-AF3B-DE23D9E6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829ED-E865-187C-5FA6-DE551BBD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85F7E-CE53-8561-46F6-E6A7BB8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465F8-4EDA-BBEB-45CA-3484DF2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4F96D-BB09-4855-EBFB-13A90A8A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63D23-7F11-0CD1-D7FE-9BA34C0A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B7079-343C-178F-7418-46187F11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7F2B9-A4A9-4213-BDB1-E056154E389E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7E937-B910-C96F-FA46-848FA54E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8BA4-69FC-854E-78E2-D9AF0338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B1B2E5-F6BC-CE7C-F5CD-87A8D94B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4" y="3428521"/>
            <a:ext cx="9288171" cy="3429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C409DC-987A-738B-CDEF-AC517C06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8" y="449125"/>
            <a:ext cx="385816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8DCFB-4928-52D0-98EB-E201D519F9CA}"/>
              </a:ext>
            </a:extLst>
          </p:cNvPr>
          <p:cNvSpPr/>
          <p:nvPr/>
        </p:nvSpPr>
        <p:spPr>
          <a:xfrm>
            <a:off x="738909" y="230910"/>
            <a:ext cx="1106516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00BDDC-23AD-CA2E-BAE4-024C19AEF31D}"/>
              </a:ext>
            </a:extLst>
          </p:cNvPr>
          <p:cNvSpPr/>
          <p:nvPr/>
        </p:nvSpPr>
        <p:spPr>
          <a:xfrm>
            <a:off x="738909" y="1279236"/>
            <a:ext cx="11065164" cy="16671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E2918-432D-A02D-F6F3-DE7B90842A59}"/>
              </a:ext>
            </a:extLst>
          </p:cNvPr>
          <p:cNvSpPr txBox="1"/>
          <p:nvPr/>
        </p:nvSpPr>
        <p:spPr>
          <a:xfrm>
            <a:off x="895927" y="192815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248D8-3D0A-F533-FFE4-1F586B506464}"/>
              </a:ext>
            </a:extLst>
          </p:cNvPr>
          <p:cNvSpPr/>
          <p:nvPr/>
        </p:nvSpPr>
        <p:spPr>
          <a:xfrm>
            <a:off x="738909" y="3084886"/>
            <a:ext cx="11065164" cy="3441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CBF8F-3ACC-BC53-1955-51152E55BE15}"/>
              </a:ext>
            </a:extLst>
          </p:cNvPr>
          <p:cNvSpPr/>
          <p:nvPr/>
        </p:nvSpPr>
        <p:spPr>
          <a:xfrm>
            <a:off x="738909" y="3606858"/>
            <a:ext cx="11065164" cy="30202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C3A8A-166B-5FB6-5E40-8A7FD8758EF1}"/>
              </a:ext>
            </a:extLst>
          </p:cNvPr>
          <p:cNvSpPr/>
          <p:nvPr/>
        </p:nvSpPr>
        <p:spPr>
          <a:xfrm>
            <a:off x="738909" y="7478159"/>
            <a:ext cx="11065164" cy="1080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5875E5-5108-DC91-604C-93E5B6F1A957}"/>
              </a:ext>
            </a:extLst>
          </p:cNvPr>
          <p:cNvSpPr/>
          <p:nvPr/>
        </p:nvSpPr>
        <p:spPr>
          <a:xfrm>
            <a:off x="738909" y="6357067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56AD7-3A7D-B8CB-0B02-691F30B773FB}"/>
              </a:ext>
            </a:extLst>
          </p:cNvPr>
          <p:cNvSpPr/>
          <p:nvPr/>
        </p:nvSpPr>
        <p:spPr>
          <a:xfrm>
            <a:off x="7001164" y="5876717"/>
            <a:ext cx="4802909" cy="55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 char* const _</a:t>
            </a:r>
            <a:r>
              <a:rPr lang="en-US" altLang="ko-KR" sz="2500" dirty="0" err="1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100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6A0D2D-9276-93D5-A904-93EBBD28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66265"/>
              </p:ext>
            </p:extLst>
          </p:nvPr>
        </p:nvGraphicFramePr>
        <p:xfrm>
          <a:off x="1099127" y="15458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936588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1956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8964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42113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8653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5205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597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60200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608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58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%...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968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70CDB-FD8B-D53C-23AA-F62A8EFACF16}"/>
              </a:ext>
            </a:extLst>
          </p:cNvPr>
          <p:cNvSpPr/>
          <p:nvPr/>
        </p:nvSpPr>
        <p:spPr>
          <a:xfrm>
            <a:off x="738909" y="5187485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4E1587-6998-E39F-6D57-62EDFDEA1728}"/>
              </a:ext>
            </a:extLst>
          </p:cNvPr>
          <p:cNvSpPr/>
          <p:nvPr/>
        </p:nvSpPr>
        <p:spPr>
          <a:xfrm>
            <a:off x="738909" y="3986699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A224C-DAC2-0D7C-80D5-F6760CFB4E63}"/>
              </a:ext>
            </a:extLst>
          </p:cNvPr>
          <p:cNvSpPr/>
          <p:nvPr/>
        </p:nvSpPr>
        <p:spPr>
          <a:xfrm>
            <a:off x="738909" y="2885826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8DCFB-4928-52D0-98EB-E201D519F9CA}"/>
              </a:ext>
            </a:extLst>
          </p:cNvPr>
          <p:cNvSpPr/>
          <p:nvPr/>
        </p:nvSpPr>
        <p:spPr>
          <a:xfrm>
            <a:off x="738909" y="230910"/>
            <a:ext cx="1106516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00BDDC-23AD-CA2E-BAE4-024C19AEF31D}"/>
              </a:ext>
            </a:extLst>
          </p:cNvPr>
          <p:cNvSpPr/>
          <p:nvPr/>
        </p:nvSpPr>
        <p:spPr>
          <a:xfrm>
            <a:off x="738909" y="1279236"/>
            <a:ext cx="11065164" cy="16671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E2918-432D-A02D-F6F3-DE7B90842A59}"/>
              </a:ext>
            </a:extLst>
          </p:cNvPr>
          <p:cNvSpPr txBox="1"/>
          <p:nvPr/>
        </p:nvSpPr>
        <p:spPr>
          <a:xfrm>
            <a:off x="895927" y="192815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248D8-3D0A-F533-FFE4-1F586B506464}"/>
              </a:ext>
            </a:extLst>
          </p:cNvPr>
          <p:cNvSpPr/>
          <p:nvPr/>
        </p:nvSpPr>
        <p:spPr>
          <a:xfrm>
            <a:off x="738909" y="3084886"/>
            <a:ext cx="11065164" cy="3441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CBF8F-3ACC-BC53-1955-51152E55BE15}"/>
              </a:ext>
            </a:extLst>
          </p:cNvPr>
          <p:cNvSpPr/>
          <p:nvPr/>
        </p:nvSpPr>
        <p:spPr>
          <a:xfrm>
            <a:off x="738909" y="3606858"/>
            <a:ext cx="11065164" cy="30202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C3A8A-166B-5FB6-5E40-8A7FD8758EF1}"/>
              </a:ext>
            </a:extLst>
          </p:cNvPr>
          <p:cNvSpPr/>
          <p:nvPr/>
        </p:nvSpPr>
        <p:spPr>
          <a:xfrm>
            <a:off x="738909" y="7384373"/>
            <a:ext cx="11065164" cy="1080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5875E5-5108-DC91-604C-93E5B6F1A957}"/>
              </a:ext>
            </a:extLst>
          </p:cNvPr>
          <p:cNvSpPr/>
          <p:nvPr/>
        </p:nvSpPr>
        <p:spPr>
          <a:xfrm>
            <a:off x="738909" y="4567342"/>
            <a:ext cx="11065164" cy="20597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MyPrintf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56AD7-3A7D-B8CB-0B02-691F30B773FB}"/>
              </a:ext>
            </a:extLst>
          </p:cNvPr>
          <p:cNvSpPr/>
          <p:nvPr/>
        </p:nvSpPr>
        <p:spPr>
          <a:xfrm>
            <a:off x="738909" y="5116972"/>
            <a:ext cx="3756891" cy="1144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 char* const _</a:t>
            </a:r>
            <a:r>
              <a:rPr lang="en-US" altLang="ko-KR" sz="2500" dirty="0" err="1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100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6A0D2D-9276-93D5-A904-93EBBD28650D}"/>
              </a:ext>
            </a:extLst>
          </p:cNvPr>
          <p:cNvGraphicFramePr>
            <a:graphicFrameLocks noGrp="1"/>
          </p:cNvGraphicFramePr>
          <p:nvPr/>
        </p:nvGraphicFramePr>
        <p:xfrm>
          <a:off x="1099127" y="15458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936588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1956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8964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42113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8653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5205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597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60200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608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58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%...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968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62B38C-5830-94A2-AEE3-634821578A67}"/>
              </a:ext>
            </a:extLst>
          </p:cNvPr>
          <p:cNvSpPr/>
          <p:nvPr/>
        </p:nvSpPr>
        <p:spPr>
          <a:xfrm>
            <a:off x="4495800" y="5116407"/>
            <a:ext cx="3756891" cy="1144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 ??</a:t>
            </a:r>
          </a:p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308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333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8DCFB-4928-52D0-98EB-E201D519F9CA}"/>
              </a:ext>
            </a:extLst>
          </p:cNvPr>
          <p:cNvSpPr/>
          <p:nvPr/>
        </p:nvSpPr>
        <p:spPr>
          <a:xfrm>
            <a:off x="738909" y="230910"/>
            <a:ext cx="1106516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00BDDC-23AD-CA2E-BAE4-024C19AEF31D}"/>
              </a:ext>
            </a:extLst>
          </p:cNvPr>
          <p:cNvSpPr/>
          <p:nvPr/>
        </p:nvSpPr>
        <p:spPr>
          <a:xfrm>
            <a:off x="738909" y="1279236"/>
            <a:ext cx="11065164" cy="16671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E2918-432D-A02D-F6F3-DE7B90842A59}"/>
              </a:ext>
            </a:extLst>
          </p:cNvPr>
          <p:cNvSpPr txBox="1"/>
          <p:nvPr/>
        </p:nvSpPr>
        <p:spPr>
          <a:xfrm>
            <a:off x="895927" y="192815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248D8-3D0A-F533-FFE4-1F586B506464}"/>
              </a:ext>
            </a:extLst>
          </p:cNvPr>
          <p:cNvSpPr/>
          <p:nvPr/>
        </p:nvSpPr>
        <p:spPr>
          <a:xfrm>
            <a:off x="738909" y="3084886"/>
            <a:ext cx="11065164" cy="3441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CBF8F-3ACC-BC53-1955-51152E55BE15}"/>
              </a:ext>
            </a:extLst>
          </p:cNvPr>
          <p:cNvSpPr/>
          <p:nvPr/>
        </p:nvSpPr>
        <p:spPr>
          <a:xfrm>
            <a:off x="738909" y="3606858"/>
            <a:ext cx="11065164" cy="30202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C3A8A-166B-5FB6-5E40-8A7FD8758EF1}"/>
              </a:ext>
            </a:extLst>
          </p:cNvPr>
          <p:cNvSpPr/>
          <p:nvPr/>
        </p:nvSpPr>
        <p:spPr>
          <a:xfrm>
            <a:off x="738909" y="7384373"/>
            <a:ext cx="11065164" cy="1080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6A0D2D-9276-93D5-A904-93EBBD28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57788"/>
              </p:ext>
            </p:extLst>
          </p:nvPr>
        </p:nvGraphicFramePr>
        <p:xfrm>
          <a:off x="1099127" y="154582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093658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919564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618964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2113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886533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052051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35976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860200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660827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843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57584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968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91A57F-36CD-807C-00F5-7F1492B9F9F7}"/>
              </a:ext>
            </a:extLst>
          </p:cNvPr>
          <p:cNvSpPr/>
          <p:nvPr/>
        </p:nvSpPr>
        <p:spPr>
          <a:xfrm>
            <a:off x="738909" y="4567342"/>
            <a:ext cx="11065164" cy="20597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836CBC-2B47-4D26-B1C7-81D951F6638C}"/>
              </a:ext>
            </a:extLst>
          </p:cNvPr>
          <p:cNvSpPr/>
          <p:nvPr/>
        </p:nvSpPr>
        <p:spPr>
          <a:xfrm>
            <a:off x="738909" y="4567342"/>
            <a:ext cx="3325091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 char* const _</a:t>
            </a:r>
            <a:r>
              <a:rPr lang="en-US" altLang="ko-KR" dirty="0" err="1"/>
              <a:t>Ptr</a:t>
            </a:r>
            <a:endParaRPr lang="en-US" altLang="ko-KR" dirty="0"/>
          </a:p>
          <a:p>
            <a:pPr algn="ctr"/>
            <a:r>
              <a:rPr lang="en-US" altLang="ko-KR" dirty="0"/>
              <a:t>100 </a:t>
            </a:r>
            <a:r>
              <a:rPr lang="ko-KR" altLang="en-US" dirty="0"/>
              <a:t>번지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766A13-FC44-934D-6820-D7B9A6DBE6F8}"/>
              </a:ext>
            </a:extLst>
          </p:cNvPr>
          <p:cNvSpPr/>
          <p:nvPr/>
        </p:nvSpPr>
        <p:spPr>
          <a:xfrm>
            <a:off x="4064000" y="4567342"/>
            <a:ext cx="3325091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_Hp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48FA8-CE12-9A00-1A26-CB0EDE911A85}"/>
              </a:ext>
            </a:extLst>
          </p:cNvPr>
          <p:cNvSpPr/>
          <p:nvPr/>
        </p:nvSpPr>
        <p:spPr>
          <a:xfrm>
            <a:off x="7389091" y="4567342"/>
            <a:ext cx="3325091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_</a:t>
            </a:r>
            <a:r>
              <a:rPr lang="en-US" altLang="ko-KR" dirty="0" err="1"/>
              <a:t>Att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2457B3-D666-C892-4E7A-DD068AF717AE}"/>
              </a:ext>
            </a:extLst>
          </p:cNvPr>
          <p:cNvSpPr/>
          <p:nvPr/>
        </p:nvSpPr>
        <p:spPr>
          <a:xfrm>
            <a:off x="738909" y="3429000"/>
            <a:ext cx="11065164" cy="9671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StrCopy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48D5B-3422-24CE-98E6-B0089AF6097D}"/>
              </a:ext>
            </a:extLst>
          </p:cNvPr>
          <p:cNvSpPr/>
          <p:nvPr/>
        </p:nvSpPr>
        <p:spPr>
          <a:xfrm>
            <a:off x="4203198" y="3519056"/>
            <a:ext cx="3325091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 char* const _Name</a:t>
            </a:r>
          </a:p>
          <a:p>
            <a:pPr algn="ctr"/>
            <a:r>
              <a:rPr lang="en-US" altLang="ko-KR" dirty="0"/>
              <a:t>100 </a:t>
            </a:r>
            <a:r>
              <a:rPr lang="ko-KR" altLang="en-US" dirty="0"/>
              <a:t>번지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5A4699A-5F5D-96CC-AB82-A426D22AB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4180"/>
              </p:ext>
            </p:extLst>
          </p:nvPr>
        </p:nvGraphicFramePr>
        <p:xfrm>
          <a:off x="2032000" y="224611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093658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919564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618964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2113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886533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052051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35976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860200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660827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843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57584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968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8BDB664-C0DD-FC64-A3E4-C25510835C25}"/>
              </a:ext>
            </a:extLst>
          </p:cNvPr>
          <p:cNvSpPr txBox="1"/>
          <p:nvPr/>
        </p:nvSpPr>
        <p:spPr>
          <a:xfrm>
            <a:off x="2032000" y="268543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r>
              <a:rPr lang="ko-KR" altLang="en-US" dirty="0"/>
              <a:t>번지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8CCEF5-9A49-9BB6-01A3-9D1BD011BC9D}"/>
              </a:ext>
            </a:extLst>
          </p:cNvPr>
          <p:cNvSpPr/>
          <p:nvPr/>
        </p:nvSpPr>
        <p:spPr>
          <a:xfrm>
            <a:off x="698500" y="3529528"/>
            <a:ext cx="3325091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char* _</a:t>
            </a:r>
            <a:r>
              <a:rPr lang="en-US" altLang="ko-KR" dirty="0" err="1"/>
              <a:t>Arr</a:t>
            </a:r>
            <a:endParaRPr lang="en-US" altLang="ko-KR" dirty="0"/>
          </a:p>
          <a:p>
            <a:pPr algn="ctr"/>
            <a:r>
              <a:rPr lang="en-US" altLang="ko-KR" dirty="0"/>
              <a:t>200 </a:t>
            </a:r>
            <a:r>
              <a:rPr lang="ko-KR" altLang="en-US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191190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8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1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8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115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8</cp:revision>
  <dcterms:created xsi:type="dcterms:W3CDTF">2024-09-23T06:29:56Z</dcterms:created>
  <dcterms:modified xsi:type="dcterms:W3CDTF">2024-09-24T09:43:00Z</dcterms:modified>
</cp:coreProperties>
</file>