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6:37:04.4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15755 7052 24575,'-8'-1'0,"0"-1"0,0 0 0,1 0 0,-1-1 0,1 0 0,0 0 0,0-1 0,-10-6 0,-21-9 0,-954-378-617,473 195 617,-398-172-1373,453 157 852,272 124 384,-626-350 137,343 138 0,120 67 1344,8 5-40,102 72-1304,-9-6 0,-468-230-647,538 308 642,-456-193-49,320 162 39,70 24 18,-323-89 715,305 103-718,156 49 0,-384-123 0,283 87 0,-202-49 0,137 28 0,-189-51 0,208 57 0,121 36 0,-3 0 0,-146-45 0,-104-29 0,294 92 0,-68-16 0,118 34 0,-60-22 0,23 7 0,24 9 0,-250-81 0,129 23 0,-369-207 0,403 196-225,-140-75-392,-112-53 1031,7-34 14,-155-113-428,488 330 0,-86-34 0,92 43 0,-114-37 0,74 26-1365,76 29-5461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35E7B-747D-E4B8-C290-F0E33A89E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CA5EF7-8ED4-C8C9-9B4F-8394070D1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C54BC-B9C1-9160-8DA6-7A44BD5D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02756-D62D-BB35-CCEC-4032A49E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43584-03D8-66D1-8717-5EFE8A3B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7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EB3C4-B163-D5FF-68BF-4AAED320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71255D-3E84-49CD-8D9F-0D6F6F996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26F39-177E-BF4E-3C86-6D9F9231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44BA3-7130-1C15-78BC-A7BF4B6E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0C52A-6BDC-D4B1-228C-FCB34AA5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2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BEED11-6888-FBBA-15FE-94ABBA060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DA941F-3E50-8456-5F5F-8CF38A5D6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E5893-1F58-6D39-CB4D-5AAC87A7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44F55-35EB-98F7-A7F6-6ACF0908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C063B-B453-071E-B241-CA26CF8B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7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64F9F-8439-629B-79CD-2D25F5AB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E4FE8-14ED-7705-BAAF-289DB29F3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DE94F-B0C3-6DEF-F547-3180BB67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663A0-7794-11C4-A956-0EEFA8BA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9D85B-DCAA-22CF-EF69-B16B4CB9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97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D6ECB-E36C-470C-B64A-C7E1AFC3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458AF7-A6D7-7269-FDF9-F4A9E3661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C22E7-3CD2-E6CE-B589-370DF6C8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9F907-0272-4D7D-1EE6-332CA5C2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61B55-34A3-6DD8-249B-452CE9DC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0B801-8E4B-A757-B395-951683E8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EABDB-5F8F-310C-1E35-ECC7CEB7A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0DE3F-8C3F-4EA1-678B-B95F645F8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21071E-B3D9-7255-A608-907A9A37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36FA83-7477-485D-114A-86D872B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AD993-2A7B-4040-660D-8A3A67BD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85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1D3F0-74EB-E507-E9C1-0B983F1F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4E72A-29FA-BB6C-DE07-0475D29A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6A64-4CDC-AE76-41F9-AD63C4B40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B1EC26-1F0C-5E51-C610-C71EB643F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EFC667-50EF-6999-9C31-63BBA0B8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5AA532-675A-7E50-5635-C608DA7F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C38F68-1918-7A68-96C1-F3CF3D9C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5D2F91-A351-4B2B-5148-2FB6BDDA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05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3B4BB-FC71-526E-257B-9130A713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84001-C663-9175-5BEC-2650C20E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D0444-6099-B01C-6541-DB863EC4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C8E220-341D-C15A-224F-79C7AA64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1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7C07AB-2560-FA60-43C6-BE6D317F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05B76-47F9-4DDC-AB74-87F3BB02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086B0-2E66-45DC-641E-D2C3E0EB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6119E-12F6-5555-0133-142B114F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20FCD-BC8E-C197-3532-FD156E2E6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5E2D6-E40D-9B06-BED3-61FF74EFD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7E6211-6910-1EBA-747F-D21938DB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4B5B9-E059-976B-5A7B-BDCA21E4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44524-A619-C275-C0F2-77E489BE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9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047A3-5325-4C3C-CDB9-11154E23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D7C906-24F6-69D5-31E5-CE8B6877F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521F15-EABA-0766-AF3B-DE23D9E63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4829ED-E865-187C-5FA6-DE551BBD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85F7E-CE53-8561-46F6-E6A7BB8C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4465F8-4EDA-BBEB-45CA-3484DF24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0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B4F96D-BB09-4855-EBFB-13A90A8A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63D23-7F11-0CD1-D7FE-9BA34C0A0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B7079-343C-178F-7418-46187F112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7E937-B910-C96F-FA46-848FA54E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48BA4-69FC-854E-78E2-D9AF03380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5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18DCFB-4928-52D0-98EB-E201D519F9CA}"/>
              </a:ext>
            </a:extLst>
          </p:cNvPr>
          <p:cNvSpPr/>
          <p:nvPr/>
        </p:nvSpPr>
        <p:spPr>
          <a:xfrm>
            <a:off x="738909" y="230910"/>
            <a:ext cx="1106516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00BDDC-23AD-CA2E-BAE4-024C19AEF31D}"/>
              </a:ext>
            </a:extLst>
          </p:cNvPr>
          <p:cNvSpPr/>
          <p:nvPr/>
        </p:nvSpPr>
        <p:spPr>
          <a:xfrm>
            <a:off x="738909" y="1279236"/>
            <a:ext cx="11065164" cy="16671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FC4D48F-C253-D01B-4D9E-E4FDF62F0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28844"/>
              </p:ext>
            </p:extLst>
          </p:nvPr>
        </p:nvGraphicFramePr>
        <p:xfrm>
          <a:off x="1034472" y="1486284"/>
          <a:ext cx="4285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135">
                  <a:extLst>
                    <a:ext uri="{9D8B030D-6E8A-4147-A177-3AD203B41FA5}">
                      <a16:colId xmlns:a16="http://schemas.microsoft.com/office/drawing/2014/main" val="3776340518"/>
                    </a:ext>
                  </a:extLst>
                </a:gridCol>
                <a:gridCol w="857135">
                  <a:extLst>
                    <a:ext uri="{9D8B030D-6E8A-4147-A177-3AD203B41FA5}">
                      <a16:colId xmlns:a16="http://schemas.microsoft.com/office/drawing/2014/main" val="2478058428"/>
                    </a:ext>
                  </a:extLst>
                </a:gridCol>
                <a:gridCol w="857135">
                  <a:extLst>
                    <a:ext uri="{9D8B030D-6E8A-4147-A177-3AD203B41FA5}">
                      <a16:colId xmlns:a16="http://schemas.microsoft.com/office/drawing/2014/main" val="3542636978"/>
                    </a:ext>
                  </a:extLst>
                </a:gridCol>
                <a:gridCol w="857135">
                  <a:extLst>
                    <a:ext uri="{9D8B030D-6E8A-4147-A177-3AD203B41FA5}">
                      <a16:colId xmlns:a16="http://schemas.microsoft.com/office/drawing/2014/main" val="1046934212"/>
                    </a:ext>
                  </a:extLst>
                </a:gridCol>
                <a:gridCol w="857135">
                  <a:extLst>
                    <a:ext uri="{9D8B030D-6E8A-4147-A177-3AD203B41FA5}">
                      <a16:colId xmlns:a16="http://schemas.microsoft.com/office/drawing/2014/main" val="3718948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74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0E2918-432D-A02D-F6F3-DE7B90842A59}"/>
              </a:ext>
            </a:extLst>
          </p:cNvPr>
          <p:cNvSpPr txBox="1"/>
          <p:nvPr/>
        </p:nvSpPr>
        <p:spPr>
          <a:xfrm>
            <a:off x="895927" y="192815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</a:t>
            </a:r>
            <a:r>
              <a:rPr lang="ko-KR" altLang="en-US" dirty="0"/>
              <a:t>번지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248D8-3D0A-F533-FFE4-1F586B506464}"/>
              </a:ext>
            </a:extLst>
          </p:cNvPr>
          <p:cNvSpPr/>
          <p:nvPr/>
        </p:nvSpPr>
        <p:spPr>
          <a:xfrm>
            <a:off x="738909" y="3084886"/>
            <a:ext cx="11065164" cy="3441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힙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CBF8F-3ACC-BC53-1955-51152E55BE15}"/>
              </a:ext>
            </a:extLst>
          </p:cNvPr>
          <p:cNvSpPr/>
          <p:nvPr/>
        </p:nvSpPr>
        <p:spPr>
          <a:xfrm>
            <a:off x="738909" y="3606858"/>
            <a:ext cx="11065164" cy="30202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AC3A8A-166B-5FB6-5E40-8A7FD8758EF1}"/>
              </a:ext>
            </a:extLst>
          </p:cNvPr>
          <p:cNvSpPr/>
          <p:nvPr/>
        </p:nvSpPr>
        <p:spPr>
          <a:xfrm>
            <a:off x="738909" y="5534950"/>
            <a:ext cx="11065164" cy="1080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5875E5-5108-DC91-604C-93E5B6F1A957}"/>
              </a:ext>
            </a:extLst>
          </p:cNvPr>
          <p:cNvSpPr/>
          <p:nvPr/>
        </p:nvSpPr>
        <p:spPr>
          <a:xfrm>
            <a:off x="738909" y="4413858"/>
            <a:ext cx="11065164" cy="1080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StringCount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C56AD7-3A7D-B8CB-0B02-691F30B773FB}"/>
              </a:ext>
            </a:extLst>
          </p:cNvPr>
          <p:cNvSpPr/>
          <p:nvPr/>
        </p:nvSpPr>
        <p:spPr>
          <a:xfrm>
            <a:off x="6687128" y="4434077"/>
            <a:ext cx="4424218" cy="1080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const char* const _Str</a:t>
            </a:r>
          </a:p>
          <a:p>
            <a:pPr algn="ctr"/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300</a:t>
            </a:r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en-US" altLang="ko-KR" sz="2500" dirty="0">
              <a:solidFill>
                <a:srgbClr val="FF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값 </a:t>
            </a:r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 100</a:t>
            </a:r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4A34E28-6CDC-1C44-C508-D9D63360CF06}"/>
                  </a:ext>
                </a:extLst>
              </p14:cNvPr>
              <p14:cNvContentPartPr/>
              <p14:nvPr/>
            </p14:nvContentPartPr>
            <p14:xfrm>
              <a:off x="1172425" y="1903869"/>
              <a:ext cx="5671800" cy="253908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4A34E28-6CDC-1C44-C508-D9D63360CF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6305" y="1897749"/>
                <a:ext cx="5684040" cy="25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216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73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18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61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58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</cp:revision>
  <dcterms:created xsi:type="dcterms:W3CDTF">2024-09-23T06:29:56Z</dcterms:created>
  <dcterms:modified xsi:type="dcterms:W3CDTF">2024-09-23T08:18:43Z</dcterms:modified>
</cp:coreProperties>
</file>