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5" r:id="rId7"/>
    <p:sldId id="266" r:id="rId8"/>
    <p:sldId id="262" r:id="rId9"/>
    <p:sldId id="261" r:id="rId10"/>
    <p:sldId id="263" r:id="rId11"/>
    <p:sldId id="264" r:id="rId12"/>
    <p:sldId id="267" r:id="rId13"/>
    <p:sldId id="270" r:id="rId14"/>
    <p:sldId id="271" r:id="rId15"/>
    <p:sldId id="268" r:id="rId16"/>
    <p:sldId id="269" r:id="rId17"/>
    <p:sldId id="272" r:id="rId18"/>
    <p:sldId id="273" r:id="rId19"/>
    <p:sldId id="274" r:id="rId20"/>
    <p:sldId id="276" r:id="rId21"/>
    <p:sldId id="282" r:id="rId22"/>
    <p:sldId id="283" r:id="rId23"/>
    <p:sldId id="275" r:id="rId24"/>
    <p:sldId id="277" r:id="rId25"/>
    <p:sldId id="284" r:id="rId26"/>
    <p:sldId id="278" r:id="rId27"/>
    <p:sldId id="279" r:id="rId28"/>
    <p:sldId id="281" r:id="rId29"/>
    <p:sldId id="280" r:id="rId30"/>
    <p:sldId id="285" r:id="rId31"/>
    <p:sldId id="286" r:id="rId32"/>
    <p:sldId id="287" r:id="rId33"/>
    <p:sldId id="288" r:id="rId34"/>
    <p:sldId id="289" r:id="rId35"/>
    <p:sldId id="292" r:id="rId36"/>
    <p:sldId id="290" r:id="rId37"/>
    <p:sldId id="295" r:id="rId38"/>
    <p:sldId id="293" r:id="rId39"/>
    <p:sldId id="294" r:id="rId40"/>
    <p:sldId id="291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3:23:49.9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1479 86 24575,'-954'0'0,"926"2"0,0 0 0,0 2 0,0 0 0,1 2 0,0 2 0,-29 11 0,27-5 0,0 2 0,0 2 0,2 0 0,-40 36 0,32-27 0,30-22 0,0-1 0,1 1 0,0 0 0,-1 0 0,2 1 0,-1-1 0,1 1 0,-1 0 0,2 0 0,-1 0 0,1 0 0,-3 7 0,-1 11 0,-5 48 0,2-15 0,5-39 0,1 0 0,1 1 0,0-1 0,2 24 0,0-35 0,1 1 0,0 0 0,1 0 0,0-1 0,0 1 0,1-1 0,-1 0 0,2 1 0,-1-1 0,1-1 0,0 1 0,8 10 0,0-2 0,1 1 0,1 0 0,26 23 0,-34-34 0,0-1 0,0 0 0,0 0 0,1 0 0,-1-1 0,1 0 0,0 0 0,0-1 0,0 0 0,0 0 0,12 1 0,325 51 0,-189-30 0,-95-13 0,0-2 0,63 0 0,405-11 0,-500 1 0,0-2 0,38-9 0,-3 1 0,-2 1 0,-28 3 0,58-2 0,-56 6 0,45-8 0,-46 5 0,55-2 0,-47 8 0,9 1 0,0-3 0,69-11 0,66-15 0,-144 22 0,49-1 0,-47 5 0,43-9 0,16 0 0,-69 9 0,52-11 0,-51 5 0,-2 2 0,46-17 0,-67 18 0,-1 0 0,0-1 0,1 0 0,-2 0 0,1-1 0,-1-1 0,13-12 0,-2 0 0,-7 8 0,-1-1 0,23-29 0,-32 36 0,-1 0 0,1 0 0,-1 0 0,0 0 0,-1-1 0,1 1 0,-1-1 0,-1 0 0,1 0 0,-1 0 0,0-9 0,-1-1 0,0 1 0,-1-1 0,-1 1 0,0 0 0,-1 0 0,-1 0 0,-1 0 0,0 1 0,-14-29 0,7 23 0,0 1 0,-1 1 0,-1 0 0,-1 1 0,-1 0 0,-23-20 0,26 28 0,0 0 0,0 0 0,-1 2 0,0-1 0,0 2 0,-1 0 0,-22-7 0,-13-1 0,-51-8 0,-12-2 0,59 14 0,0 2 0,-1 3 0,0 3 0,-107 6 0,39-1 0,85-2 0,2-1 0,0 2 0,0 1 0,-66 13 0,60-8 0,0-2 0,0-2 0,0-1 0,-53-6 0,-3 1 0,-22 5 0,-130-4 0,162-11 0,56 7 0,-60-3 0,-13 10-1365,82-1-5461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3:38:39.3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282 32 24575,'-3'-1'0,"-1"1"0,1-1 0,0 0 0,0 0 0,0 0 0,0 0 0,0 0 0,0-1 0,0 1 0,-4-4 0,4 3 0,1 0 0,-1 0 0,0 1 0,1-1 0,-1 1 0,0 0 0,0 0 0,0 0 0,0 0 0,0 0 0,0 1 0,-1-1 0,1 1 0,-4 0 0,-3 2 0,0 1 0,0 0 0,1 1 0,-1 0 0,1 1 0,0 0 0,0 0 0,0 1 0,1 0 0,0 0 0,0 1 0,1 0 0,-1 0 0,2 1 0,-1 0 0,1 1 0,0-1 0,1 1 0,0 0 0,0 0 0,1 1 0,0-1 0,-3 15 0,6-19 0,-4 15 0,1 0 0,1 0 0,1 1 0,1 26 0,2-40 0,-1-1 0,1 1 0,1-1 0,0 1 0,0-1 0,0 0 0,0 0 0,1 0 0,0 0 0,0 0 0,1-1 0,0 1 0,0-1 0,0 0 0,0 0 0,1 0 0,8 6 0,28 24 0,-25-20 0,1 0 0,30 18 0,-40-29 0,1 0 0,-1 0 0,1-1 0,0 0 0,1 0 0,-1-1 0,0 0 0,1-1 0,-1 0 0,13 0 0,-14 0 0,0-1 0,0 0 0,0 0 0,0-1 0,0 0 0,0 0 0,0-1 0,0 0 0,0 0 0,-1-1 0,1 1 0,-1-2 0,0 1 0,0-1 0,0 1 0,0-2 0,0 1 0,-1-1 0,0 1 0,0-2 0,0 1 0,0 0 0,-1-1 0,0 0 0,0 0 0,-1 0 0,0-1 0,0 1 0,3-9 0,-4 5 0,1-1 0,-1 0 0,-1 1 0,0-1 0,0 0 0,-1 1 0,-1-1 0,1 0 0,-2 0 0,0 1 0,-4-16 0,-5-6 0,-1 0 0,-21-38 0,30 64 0,-5-7 0,-1 0 0,-1 0 0,0 1 0,-21-19 0,18 18 0,-7-1-1365,10 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3:39:00.1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196 2 24575,'-2'5'0,"0"0"0,-1 0 0,1 0 0,-1-1 0,0 0 0,-1 1 0,1-1 0,-1 0 0,0-1 0,0 1 0,-6 4 0,-2 3 0,-7 7 0,2 1 0,0 1 0,1 0 0,-14 24 0,24-33 0,1 0 0,-1 0 0,2 1 0,0 0 0,0 0 0,1 0 0,0 0 0,1 0 0,0 0 0,1 19 0,1-23 0,0 11 0,0 0 0,2 0 0,4 23 0,-4-35 0,0 0 0,0 0 0,1 0 0,0-1 0,0 0 0,1 1 0,0-1 0,0 0 0,0 0 0,1-1 0,9 10 0,-3-5 0,-3-2 0,0 0 0,0-1 0,1 0 0,-1-1 0,2 0 0,10 6 0,-17-11 0,1 1 0,-1-2 0,1 1 0,0 0 0,-1-1 0,1 1 0,-1-1 0,1 0 0,0 0 0,-1 0 0,1-1 0,0 1 0,-1-1 0,1 0 0,-1 0 0,1 0 0,-1-1 0,0 1 0,1-1 0,-1 0 0,0 0 0,5-4 0,224-152 0,-225 154 0,0-1 0,-1 1 0,1-1 0,-1-1 0,0 1 0,-1-1 0,1 0 0,-1-1 0,-1 1 0,1-1 0,-1 0 0,0 0 0,0 0 0,-1 0 0,0-1 0,-1 0 0,1 1 0,-1-1 0,-1 0 0,0 0 0,0 0 0,0 0 0,-1-12 0,0 11 0,0 0 0,-1 0 0,1 0 0,-2 0 0,1 0 0,-1 0 0,-1 0 0,0 0 0,0 1 0,0 0 0,-1-1 0,-1 1 0,1 0 0,-1 1 0,0-1 0,-1 1 0,0 0 0,0 1 0,-12-10 0,11 8 0,0 1 0,-1 0 0,0 1 0,-1 0 0,1 0 0,-1 1 0,0 0 0,0 0 0,-1 1 0,1 1 0,-1-1 0,0 1 0,0 1 0,0 0 0,0 1 0,-1-1 0,1 2 0,-15 0 0,17 0-97,-1 0-1,1 1 1,0 0-1,0 0 1,0 1-1,0 0 1,0 0-1,1 1 1,-1 0-1,1 1 1,-1-1-1,1 1 0,-9 7 1,6-3-6729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3:39:06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359 1 24575,'-36'0'0,"2"-1"0,-58 6 0,84-4 0,0 0 0,0 1 0,0 0 0,0 1 0,0-1 0,0 1 0,0 1 0,1-1 0,-1 2 0,1-1 0,0 1 0,-8 7 0,6-3 0,0 1 0,1 1 0,1 0 0,-1 0 0,2 0 0,0 1 0,0 0 0,1 0 0,0 1 0,1-1 0,1 1 0,-3 17 0,3-12 0,1 0 0,1 0 0,0 1 0,2-1 0,0 0 0,1 0 0,1 0 0,7 26 0,-5-30 0,1-1 0,0 1 0,1-1 0,1-1 0,0 1 0,1-1 0,17 19 0,7 4 0,39 30 0,-58-54 0,1-1 0,1 0 0,0-1 0,0 0 0,1-1 0,27 8 0,-5-4 0,74 13 0,-85-21 0,1-2 0,-1 0 0,0-2 0,1-1 0,37-7 0,-60 7 0,-1-1 0,1 0 0,-1 0 0,0 0 0,0-1 0,0 0 0,0 0 0,0-1 0,0 1 0,-1-1 0,0 0 0,1 0 0,-1 0 0,-1-1 0,1 1 0,-1-1 0,0 0 0,5-9 0,-2 0 0,0 0 0,-1-1 0,0 1 0,-1-1 0,4-29 0,-7 38 0,6-52 0,1-73 0,-8 109 0,1 2 0,-1 1 0,-1 0 0,-1 0 0,-1 0 0,-7-30 0,8 45 0,0-1 0,0 0 0,0 1 0,-1-1 0,0 1 0,1 0 0,-1 0 0,-1 0 0,1 0 0,-1 1 0,1-1 0,-1 1 0,0 0 0,0 0 0,0 0 0,-1 0 0,1 1 0,-1 0 0,1 0 0,-1 0 0,0 0 0,0 1 0,0 0 0,0 0 0,0 0 0,-7 0 0,-52-2 0,-98 7 0,134-2 0,1 1 0,-1 2 0,1 0 0,0 2 0,0 1 0,1 2 0,0 0 0,0 1 0,1 2 0,1 1 0,-34 24 0,47-28-1365,3-1-5461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3:39:18.9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11596 0 24575,'-2'5'0,"1"-1"0,-1 1 0,0-1 0,0 0 0,0 0 0,-1 0 0,0 0 0,1 0 0,-1-1 0,-1 1 0,-2 2 0,-17 23 0,-56 110 0,-130 171 0,137-220 0,-3-3 0,-4-3 0,-97 79 0,29-52 0,55-44 0,41-31 0,-1-2 0,-2-2 0,-1-2 0,-1-3 0,-2-2 0,0-3 0,-2-3 0,0-2 0,-1-3 0,-109 12 0,-102-1 0,-152 37 0,-217 79 0,-27-1 0,322-85 0,240-44 0,0-5 0,-117-8 0,57-1 0,-214-13 0,67-11 0,-296 16-1023,370 13 1054,41-4 217,-210 5 496,163 22-744,151-17 0,-246 11 0,-892-20 0,1184 4 0,0 2 0,0 3 0,-75 21 0,21-4 0,-572 62-477,399-62 357,-607 25-1148,237-51 1768,624 1-7326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3:39:40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2871 24575,'19'-54'0,"-14"12"0,-1-1 0,-5-80 0,-1 80 0,2 1 0,10-84 0,2 33 0,-5-1 0,-7-165 0,-3 99 0,3-1609-1365,0 1747-5461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3:41:20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1130 3 24575,'-142'-2'0,"-154"5"0,278 0 0,0 0 0,1 1 0,-1 0 0,1 2 0,-31 14 0,-80 49 0,85-43 0,2 0 0,-44 38 0,68-51 0,-14 12 0,1 3 0,1 0 0,-36 48 0,53-57 0,0 1 0,2 0 0,1 0 0,0 1 0,1 1 0,2-1 0,0 1 0,1 0 0,1 0 0,-1 42 0,6-47 0,0 0 0,1 0 0,1 0 0,0 0 0,1 0 0,1-1 0,1 0 0,0 0 0,2 0 0,-1-1 0,17 24 0,11 12 0,75 84 0,-92-116 0,0 0 0,2-1 0,0-1 0,0-1 0,2 0 0,0-2 0,1-1 0,0 0 0,48 17 0,-29-19 0,0-2 0,1-2 0,62 2 0,132-9 0,-100-3 0,-106 1 0,1-1 0,-1-2 0,0-2 0,0 0 0,-1-2 0,40-18 0,-58 21 0,1-1 0,-2-1 0,1 0 0,-1 0 0,0-1 0,-1-1 0,0 1 0,-1-2 0,0 1 0,0-1 0,-1-1 0,-1 1 0,1-2 0,5-14 0,3-9 0,-2-1 0,-1-1 0,14-68 0,-3-74 0,-19 158 0,-2 0 0,-1 0 0,-1-1 0,-1 1 0,-1-1 0,-6-37 0,5 50 0,0 0 0,-1 1 0,0-1 0,-1 1 0,0 0 0,-1 0 0,0 0 0,0 0 0,0 1 0,-1 0 0,-1 0 0,1 0 0,-1 1 0,-1 0 0,1 1 0,-1-1 0,-11-5 0,-152-84 0,-84-14 0,237 104-119,3 0-89,0 1 0,0 0 1,0 1-1,-1 1 1,-20-2-1,16 4-6618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3:41:21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569 26 24575,'-11'0'0,"0"-2"0,1 1 0,-1-2 0,-12-3 0,-38-7 0,51 12 0,0 2 0,0-1 0,0 1 0,0 0 0,1 1 0,-1 0 0,1 1 0,-1 0 0,1 1 0,0 0 0,0 0 0,-8 6 0,-5 4 0,2 1 0,0 1 0,-27 27 0,12-9 0,10-11 0,1 2 0,-39 49 0,56-63 0,0-1 0,1 1 0,1 0 0,0 1 0,0-1 0,1 1 0,0 0 0,1 0 0,1 1 0,0-1 0,-1 20 0,3-9 0,0 0 0,1 0 0,1-1 0,7 36 0,-5-47 0,0 1 0,0 0 0,1-1 0,0 0 0,1 0 0,1-1 0,-1 0 0,2 0 0,-1 0 0,11 9 0,17 15 0,55 40 0,-62-53 0,25 16 0,1-2 0,2-3 0,76 32 0,-95-50 0,1-1 0,1-1 0,0-3 0,1-1 0,57 5 0,-25-1 0,-48-7 0,0-2 0,25 2 0,-40-5 0,0 0 0,0-1 0,0 0 0,0 0 0,0-1 0,0 0 0,0-1 0,-1 0 0,11-5 0,-13 4 0,1 1 0,-1-1 0,0 0 0,-1-1 0,1 0 0,-1 0 0,0 0 0,0 0 0,0-1 0,-1 0 0,1 0 0,-2 0 0,1 0 0,-1-1 0,0 0 0,0 1 0,0-1 0,-1 0 0,0 0 0,0-8 0,2-14 0,-1 0 0,-2-1 0,-5-51 0,1 9 0,3 57 0,-2-1 0,0 1 0,-1 0 0,0-1 0,-1 1 0,-1 0 0,0 1 0,-1-1 0,-1 1 0,0 1 0,-14-20 0,10 17 0,-2 0 0,1 1 0,-2 0 0,0 1 0,-1 1 0,0 0 0,-1 1 0,-29-17 0,15 16-227,-1 1-1,0 1 1,-1 2-1,0 1 1,-33-4-1,46 9-6598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3:41:25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262 0 24575,'-3'1'0,"-1"0"0,0 0 0,1 0 0,-1 0 0,1 1 0,0-1 0,-1 1 0,1 0 0,0 0 0,0 0 0,0 0 0,0 1 0,0-1 0,1 1 0,-1 0 0,1-1 0,-1 1 0,-1 4 0,-42 69 0,34-54 0,-8 14 0,1 1 0,1 1 0,3 1 0,1 0 0,-9 43 0,16-52 0,-18 95 0,24-111 0,0 1 0,0-1 0,1 1 0,1-1 0,1 1 0,4 23 0,-2-27 0,1 0 0,-1 0 0,2-1 0,-1 0 0,2 0 0,-1 0 0,12 13 0,61 60 0,-68-72 0,42 43 0,55 50 0,-94-92 0,0-1 0,1-1 0,0-1 0,1 0 0,0-1 0,23 8 0,-7-5 0,2-2 0,-1-2 0,1-1 0,0-1 0,0-2 0,47-2 0,-64-2 0,1-1 0,-1 0 0,1-2 0,-1 0 0,0-1 0,0 0 0,-1-2 0,1 0 0,-2 0 0,1-2 0,-1 0 0,0-1 0,-1 0 0,0-1 0,-1-1 0,0 0 0,-1-1 0,0 0 0,-1-1 0,0 0 0,14-26 0,-21 28 0,1 0 0,-1-1 0,-1 1 0,0-1 0,-1 0 0,0 0 0,0-23 0,-3-7 0,-6-42 0,6 73 0,-2 1 0,0-1 0,0 1 0,-1 0 0,0 0 0,-1 0 0,0 0 0,-9-12 0,-8-10 0,-30-33 0,3 5 0,-1-11 0,-37-49 0,74 105 0,-1 1 0,-1 0 0,0 1 0,-1 1 0,-20-13 0,-26-14-1365,47 34-5461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3:24:33.7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1537 374 24575,'-112'-2'0,"-122"5"0,75 23 0,106-16 0,-66 21 0,-27 7 0,73-22 0,1 3 0,1 3 0,-81 37 0,132-49 0,0 0 0,1 1 0,1 1 0,0 1 0,0 0 0,2 1 0,-1 1 0,2 1 0,0 0 0,1 1 0,1 1 0,-12 19 0,10-11 0,2 0 0,1 1 0,1 1 0,1 0 0,1 0 0,2 0 0,1 1 0,-4 43 0,-1 15 0,5-41 0,-1 59 0,7-85 0,0 0 0,2 0 0,1 0 0,0 0 0,8 25 0,-8-36 0,0-1 0,1 0 0,-1 0 0,2-1 0,-1 1 0,1-1 0,0 0 0,1 0 0,-1 0 0,1-1 0,1 0 0,-1 0 0,1 0 0,13 7 0,16 5 0,0-3 0,1 0 0,1-3 0,1-1 0,64 10 0,-64-14 0,17 2 0,62 2 0,-13-2 0,487 28 0,8-38 0,-580 0 0,-1-1 0,37-8 0,-35 5 0,0 1 0,27-1 0,43-8 0,-67 8 0,46-3 0,-26 4 0,-1-2 0,1-2 0,-1-1 0,75-28 0,-78 19 0,-1-1 0,0-2 0,57-41 0,-50 31 0,72-36 0,-69 46 0,62-17 0,12-3 0,-108 35 0,0-1 0,-1 0 0,0-1 0,0-1 0,-1 0 0,15-13 0,-20 15 0,-1 0 0,0-1 0,-1 0 0,1 0 0,-2-1 0,1 0 0,-1 0 0,-1 0 0,1-1 0,4-15 0,-1-2 0,-2-1 0,0 1 0,-2-1 0,-1 0 0,0-42 0,-4 43 0,-1 0 0,-1 0 0,-2 0 0,0 1 0,-2 0 0,-1 0 0,-1 1 0,-1-1 0,-1 2 0,-20-33 0,-21-39 0,32 56 0,-51-73 0,53 88 0,-1 2 0,-1 0 0,-1 1 0,0 1 0,-44-32 0,30 32 0,-2 1 0,0 1 0,-1 2 0,-1 2 0,-1 1 0,-53-10 0,28 12 0,-1 3 0,-90-1 0,46 4 0,18-7 0,60 7 0,-55-2 0,-18 6 0,-187 6 0,204 9 0,56-7 0,-60 2 0,53-5 0,-58 10 0,22-2 0,46-7 0,-52 17 0,57-14 0,0 0 0,-1-2 0,-31 3 0,27-5 0,-43 10 0,15-2 0,4 0 0,-27 3 0,34-8-1365,29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3:25:57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3494 109 24575,'-43'-11'0,"10"1"0,-37 3 0,0 3 0,-92 6 0,36 1 0,-1237-3 0,1169 17 0,109-7 0,-127 18 0,166-20 0,0 2 0,0 2 0,-52 21 0,-298 84 0,373-112 0,1 1 0,0 1 0,0 2 0,0 0 0,1 1 0,1 1 0,0 1 0,0 0 0,1 2 0,1 0 0,0 1 0,1 1 0,1 1 0,0 0 0,1 1 0,1 1 0,1 0 0,1 1 0,-11 21 0,1 4 0,2 0 0,2 2 0,2 0 0,2 0 0,2 2 0,2-1 0,2 1 0,2 1 0,2 57 0,5-90 0,0-1 0,1 0 0,1 0 0,1 0 0,0-1 0,1 1 0,1-1 0,0 0 0,1 0 0,12 18 0,-6-14 0,0-1 0,0-1 0,2 0 0,0-1 0,1 0 0,0-1 0,23 14 0,-21-17 0,1-2 0,0 0 0,0-1 0,1-1 0,25 7 0,106 20 0,-136-32 0,383 77 0,-6 27 9,-159-37-126,-177-55-7,842 196 273,-846-202-78,-8-1-67,0-2 0,63 2 0,-86-7-4,1 1 0,40 9 0,-8-1 0,331 63 0,40 5 0,-217-46 0,205 25 0,-242-33 0,-101-12 0,82 4 0,20-3 0,46 1 0,4399-16-588,-2496 3 407,-1507-37 181,-470 23 0,207-27-53,-66 6 14,138-24 900,-216 26-861,-25 12 0,220-13 0,76 4-400,-213 7 235,451-45 165,-444 37 0,-176 21 60,277-35 445,-109 18-505,24-12 0,-182 23 0,-1-6 0,-1-3 0,165-64 0,-41-9 0,-192 81 0,-25 12 0,1-1 0,-1-1 0,0 0 0,0 0 0,0-1 0,-1 0 0,13-12 0,-18 13 0,1 0 0,-1 0 0,0 0 0,0 0 0,-1-1 0,0 0 0,0 0 0,-1 0 0,0 0 0,3-10 0,-3 3 0,0 0 0,-1-1 0,-1 1 0,-1-26 0,-1 21 0,-1 0 0,-1 0 0,-1 0 0,0 0 0,-1 1 0,-1 0 0,-1 0 0,-14-26 0,0 7 0,-1 1 0,-48-58 0,-14 6 0,14 16 0,30 33 0,-1 1 0,-78-55 0,97 77 0,-48-35 0,-2 3 0,-3 4 0,-1 2 0,-125-48 0,65 39 0,36 12 0,-172-43 0,97 44 0,-466-80 0,492 100-50,-491-34-442,311 40 492,12-1 0,-14 12-179,-645 4-770,311 36-768,-86 1-341,-1705-38 655,1190-5 888,218-12 393,263 7-569,102 5 1925,455-11-983,-72 0-298,-424 15 6785,560-14-6738,0-1 0,-839 15 0,947 2 0,0 2 0,-59 14 0,61-8 0,-1-4 0,-70 3 0,47-11-1365,55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3:35:43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4102 135 24575,'-23'-2'0,"-1"0"0,0-2 0,1-1 0,0-1 0,-39-15 0,26 8 0,-41-8 0,-64-3-108,-244-10-1,-148 32-230,261 4 272,-276 22-493,398-7 229,-240 58 0,-102 46-7,77-3 2521,373-105-2183,0 2 0,1 2 0,1 1 0,1 3 0,-71 48 0,101-61 0,0 1 0,1 0 0,0 0 0,1 1 0,0 0 0,0 0 0,1 1 0,1-1 0,-6 17 0,-4 15 0,-11 51 0,22-80 0,-10 42 0,3 0 0,1 1 0,4 0 0,-1 66 0,8-105 0,-1 17 0,1 0 0,7 39 0,-5-61 0,0-1 0,0 1 0,1-1 0,0 0 0,1 0 0,0-1 0,1 1 0,0-1 0,1 0 0,7 9 0,13 11 0,1-1 0,2-1 0,1-2 0,0-1 0,2-1 0,1-2 0,1-2 0,0-1 0,72 28 0,-82-38-7,66 27-278,1-3-1,164 34 1,1072 61-3033,8-111-166,-1290-17 3478,181-1-42,2031-42-1962,-1286-22 1740,29-3-13,-436 57 1501,38-3 127,381 1-1345,-609 15 0,119 1 0,522-6 0,-393-26 309,-113 4 133,122-25-128,-3-36 549,-479 65-854,486-71 1083,-584 83-908,191-24 3505,-145 22-3262,69-4-37,-117 12-390,-1-2 0,51-13 0,-53 8 0,0 3 0,65-3 0,-74 8 0,62-12 0,-28 3 0,62-14 0,-22-1 0,-71 15 0,43-6 0,-67 15 0,46-6 0,95-25 0,-154 32 0,1 0 0,-1-1 0,1 0 0,-1 0 0,0 0 0,0 0 0,0 0 0,0-1 0,-1 0 0,1 0 0,-1 0 0,0 0 0,1 0 0,-1-1 0,-1 1 0,1-1 0,0 0 0,-1 0 0,0 0 0,2-5 0,-1 0 0,-1 0 0,0-1 0,-1 1 0,0-1 0,0 1 0,-1-1 0,0 0 0,-3-16 0,2 15 0,-1 0 0,-1 0 0,1 0 0,-2 1 0,0-1 0,0 1 0,0 0 0,-2 0 0,1 0 0,-1 1 0,-11-13 0,1 3 0,-2 2 0,0 0 0,-1 1 0,-22-14 0,-19-15 0,-3 4 0,0 2 0,-81-36 0,-67-10-387,-4 10 0,-2 8-1,-4 11 1,-235-30 0,-490-21 387,-242 64 0,789 29 0,23 0 0,-3978 15-1812,4117 13 3275,4 0 126,-1680-15-893,1725 15-696,15-1 0,-172-15 0,-137 4 0,330 11 0,-56 1 0,161-12 0,-52 9 0,-43 2 0,108-13 0,0 1 0,0 2 0,-46 9 0,34-5 0,0-2 0,-1-2 0,1-1 0,-48-6 0,-11 1 0,-212 3-1365,295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3:37:55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 27 24575,'-17'-2'0,"15"2"0,0-1 0,0 1 0,1 0 0,-1 0 0,0 0 0,1 0 0,-1 0 0,0 0 0,0 0 0,1 1 0,-1-1 0,0 1 0,1-1 0,-1 1 0,1 0 0,-1-1 0,1 1 0,-1 0 0,-1 2 0,-4 2 0,1 0 0,1 0 0,-1 1 0,1 0 0,0 0 0,0 1 0,1-1 0,0 1 0,0 0 0,0 0 0,1 1 0,0-1 0,1 1 0,-3 9 0,2-6 0,1 0 0,1 0 0,-1 0 0,2 1 0,-1-1 0,2 0 0,-1 0 0,2 1 0,3 18 0,-2-22 0,0-1 0,0 1 0,0 0 0,1-1 0,0 0 0,0 0 0,1 0 0,-1-1 0,2 1 0,-1-1 0,1 0 0,0-1 0,0 1 0,0-1 0,1-1 0,0 1 0,0-1 0,0 0 0,13 5 0,-1-3 0,0 0 0,1-2 0,-1 0 0,1-1 0,0-1 0,36 0 0,-45-4 0,-1 0 0,1-1 0,0 0 0,-1-1 0,0 0 0,0 0 0,0-1 0,0 0 0,-1-1 0,14-10 0,-20 13 0,-1 1 0,0 0 0,0 0 0,0 0 0,-1 0 0,1-1 0,-1 1 0,1-1 0,-1 1 0,0-1 0,0 1 0,0-1 0,-1 0 0,1 1 0,0-1 0,-1 0 0,0-4 0,1-53 0,-1 46 0,0 0 0,-1 0 0,0 0 0,-1 0 0,-1 1 0,0-1 0,-1 1 0,0 0 0,-1 0 0,-6-13 0,7 20 0,1 0 0,-1 0 0,-1 0 0,1 0 0,-1 1 0,0-1 0,0 1 0,0 0 0,-1 1 0,0-1 0,0 1 0,0 1 0,0-1 0,-1 1 0,1 0 0,-1 0 0,0 1 0,-12-3 0,-17-1 0,0 3 0,0 1 0,0 1 0,0 2 0,0 2 0,-50 9 0,50-4-1365,30-7-5461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3:37:58.8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901 108 24575,'-4'-1'0,"0"0"0,0 0 0,1 0 0,-1-1 0,0 1 0,1-1 0,-1 1 0,-5-6 0,-25-8 0,-1 10 0,0 2 0,0 2 0,-56 4 0,6-1 0,70-1 0,0 1 0,0 1 0,0 0 0,0 1 0,1 0 0,-1 2 0,1-1 0,0 2 0,1 0 0,0 0 0,0 1 0,0 1 0,-18 16 0,-1 4 0,2 1 0,0 1 0,-41 58 0,37-43 0,-48 87 0,73-115 0,1-1 0,1 1 0,1 1 0,0-1 0,1 1 0,1 0 0,1 0 0,1 0 0,-1 20 0,3-11 0,0 5 0,7 62 0,-4-83 0,-1 0 0,1-1 0,1 1 0,0-1 0,1 0 0,0 0 0,0-1 0,14 19 0,42 47 0,4-2 0,3-3 0,141 113 0,-166-147 0,2-2 0,2-2 0,1-2 0,1-2 0,75 31 0,-105-54 0,1-1 0,0-1 0,23 1 0,-2 0 0,8 0 0,0-2 0,60-5 0,-20 0 0,-52-1 0,1-2 0,-1-1 0,44-13 0,-59 13 0,0-2 0,-1 0 0,0-1 0,-1-1 0,0-1 0,-1-1 0,0 0 0,-1-2 0,0 0 0,25-27 0,-19 16 0,-2-2 0,-1 0 0,-1-2 0,-1 0 0,-1-1 0,15-38 0,-27 55 0,45-114 0,-46 109 0,0 0 0,-1-1 0,-2 1 0,0-1 0,0-25 0,-1-52 0,-3-73 0,-1 146 0,-1 0 0,-1 1 0,-1-1 0,-1 1 0,0 0 0,-2 1 0,-1 0 0,-12-21 0,2 10 0,-2 0 0,-1 2 0,-1 1 0,-31-30 0,44 49 0,-2 1 0,1 0 0,-24-12 0,1 1 0,-2-1 0,-1 3 0,0 1 0,-1 2 0,-74-18 0,-164-50 0,242 71 0,-1 2 0,0 2 0,0 1 0,-1 2 0,0 1 0,-45 2 0,47 2 0,0 1 0,0 2 0,0 1 0,-37 9 0,34-4-108,-44 14 342,77-21-349,0 0 0,0 0 1,0 1-1,0 0 0,0 0 1,1 0-1,-1 0 0,1 1 1,0 0-1,0 0 0,0 0 1,-3 6-1,1-1-6711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3:38:15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389 59 24575,'-4'-1'0,"0"-1"0,0 0 0,0 1 0,1-1 0,-1 0 0,1-1 0,-1 1 0,1-1 0,-5-3 0,-14-11 0,10 13 0,0 1 0,1 0 0,-1 0 0,0 1 0,-1 1 0,1 0 0,0 1 0,0 0 0,0 1 0,0 0 0,0 1 0,0 0 0,0 1 0,0 1 0,1-1 0,-1 2 0,1 0 0,0 0 0,-12 8 0,17-7 0,-1 1 0,1-1 0,0 1 0,1 0 0,-1 1 0,1-1 0,1 1 0,0 0 0,0 0 0,0 0 0,1 1 0,-4 14 0,4-13 0,1 1 0,0 0 0,0 0 0,1 0 0,1 0 0,0 0 0,0 0 0,1 0 0,0 0 0,4 12 0,-2-13 0,1-1 0,1 1 0,0-1 0,0 0 0,1 0 0,0-1 0,0 0 0,1 0 0,0 0 0,0-1 0,1 0 0,14 10 0,-5-5 0,1-1 0,0-1 0,1-1 0,0 0 0,29 8 0,-30-13 0,0-1 0,0-1 0,0 0 0,1-1 0,-1-1 0,0-1 0,0-1 0,21-4 0,-35 5 0,-1 0 0,0-1 0,0 0 0,0 1 0,0-1 0,0 0 0,0 0 0,0-1 0,0 1 0,-1 0 0,0-1 0,1 0 0,-1 1 0,0-1 0,0 0 0,0 0 0,-1-1 0,1 1 0,-1 0 0,1 0 0,-1-1 0,0 1 0,0-1 0,-1 1 0,1-8 0,1-11 0,0 0 0,-2 0 0,-3-26 0,2 10 0,-1 23 0,-1 1 0,0-1 0,-1 1 0,0 0 0,-1 0 0,0 0 0,-2 1 0,1 0 0,-2 0 0,1 1 0,-2 0 0,-13-16 0,17 23-105,1 0 0,0 0 0,-1 0 0,0 1 0,0 0 0,-1 0 0,1 0 0,-1 1 0,0-1 0,0 2 0,0-1 0,-8-2 0,1 2-6721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3:38:18.0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 0 24575,'-2'0'0,"-1"0"0,1 1 0,-1-1 0,1 0 0,0 1 0,-1 0 0,1-1 0,0 1 0,0 0 0,-1 0 0,1 0 0,0 1 0,0-1 0,0 0 0,0 1 0,1-1 0,-1 1 0,0 0 0,1 0 0,-1 0 0,1 0 0,-1 0 0,1 0 0,0 0 0,0 0 0,0 0 0,0 0 0,0 1 0,0-1 0,1 0 0,-1 1 0,1-1 0,-1 4 0,-1 11 0,1 1 0,1-1 0,3 33 0,0-11 0,-3-28 0,0-1 0,1 0 0,0 1 0,1-1 0,1 0 0,-1 1 0,1-1 0,1-1 0,0 1 0,0 0 0,1-1 0,1 0 0,-1 0 0,1-1 0,1 1 0,-1-1 0,1-1 0,1 1 0,0-1 0,0 0 0,0-1 0,1 0 0,-1 0 0,19 8 0,-21-11 0,152 72 0,-139-68 0,1-1 0,-1-1 0,1 0 0,1-2 0,-1 0 0,31 0 0,-43-3 0,0-1 0,0 1 0,-1-1 0,1 0 0,-1-1 0,1 0 0,-1 0 0,0 0 0,1-1 0,-1 0 0,0-1 0,-1 0 0,11-7 0,-13 7 0,1 0 0,-1 0 0,0-1 0,-1 0 0,1 0 0,-1 0 0,0 0 0,0 0 0,-1-1 0,1 1 0,-1-1 0,0 1 0,-1-1 0,1 0 0,-1 0 0,-1 0 0,1 0 0,-1-6 0,-1-183 0,0 190 0,0-1 0,0 1 0,0 0 0,0-1 0,-1 1 0,0 0 0,0 0 0,0 0 0,-1 0 0,1 0 0,-1 1 0,-1-1 0,1 1 0,0 0 0,-1 0 0,0 0 0,0 0 0,0 1 0,-1-1 0,1 1 0,-1 0 0,1 1 0,-1-1 0,-10-3 0,-8-1 0,0 0 0,-1 2 0,0 1 0,-37-3 0,-24-4 0,58 7-17,0 1-1,0 1 0,-45 3 0,20 0-1276,37-1-5532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3:38:36.4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302 16 24575,'-52'-15'0,"43"14"0,-1 1 0,0 1 0,1-1 0,-1 2 0,0-1 0,1 1 0,0 1 0,-1 0 0,1 0 0,0 1 0,1 0 0,-1 0 0,1 1 0,-1 0 0,1 1 0,1 0 0,-10 9 0,9-8 0,1 0 0,0 1 0,1-1 0,0 1 0,0 1 0,1-1 0,-1 1 0,2 0 0,0 0 0,0 0 0,0 1 0,1-1 0,1 1 0,-1 0 0,2 0 0,-2 15 0,3-13 0,0 0 0,1 0 0,0 0 0,1 0 0,0 0 0,5 15 0,-4-22 0,0 1 0,0-1 0,0 1 0,0-1 0,1 0 0,0 0 0,0-1 0,0 1 0,0-1 0,1 0 0,0 0 0,0 0 0,0-1 0,6 4 0,-3-1 0,1-1 0,-1 0 0,1-1 0,0 0 0,0 0 0,0-1 0,0 0 0,1-1 0,-1 0 0,1 0 0,0-1 0,15 0 0,-2-1 0,-3 0 0,0 0 0,0-1 0,0-1 0,37-9 0,-51 9 0,0 0 0,0 0 0,-1-1 0,1 0 0,-1 0 0,0 0 0,0-1 0,0 0 0,0 0 0,-1 0 0,0 0 0,0-1 0,0 1 0,0-1 0,0 0 0,-1-1 0,0 1 0,0 0 0,-1-1 0,4-9 0,1-7 0,-1 0 0,-1 0 0,-1-1 0,-1 0 0,0 1 0,-2-1 0,-2-31 0,1 52 0,0 0 0,-1-1 0,1 1 0,-1-1 0,1 1 0,-1 0 0,0 0 0,0-1 0,0 1 0,0 0 0,0 0 0,-1 0 0,1 0 0,-1 0 0,1 0 0,-1 1 0,0-1 0,1 0 0,-1 1 0,0-1 0,0 1 0,0 0 0,0 0 0,0 0 0,-3-1 0,-4-1 0,0 1 0,0 0 0,0 1 0,0-1 0,-13 2 0,-24-5 0,16 0-1365,16 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0.xml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" Type="http://schemas.openxmlformats.org/officeDocument/2006/relationships/customXml" Target="../ink/ink5.xml"/><Relationship Id="rId21" Type="http://schemas.openxmlformats.org/officeDocument/2006/relationships/customXml" Target="../ink/ink14.xml"/><Relationship Id="rId7" Type="http://schemas.openxmlformats.org/officeDocument/2006/relationships/customXml" Target="../ink/ink7.xml"/><Relationship Id="rId12" Type="http://schemas.openxmlformats.org/officeDocument/2006/relationships/image" Target="../media/image15.png"/><Relationship Id="rId17" Type="http://schemas.openxmlformats.org/officeDocument/2006/relationships/customXml" Target="../ink/ink12.xml"/><Relationship Id="rId25" Type="http://schemas.openxmlformats.org/officeDocument/2006/relationships/customXml" Target="../ink/ink16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customXml" Target="../ink/ink9.xml"/><Relationship Id="rId24" Type="http://schemas.openxmlformats.org/officeDocument/2006/relationships/image" Target="../media/image21.png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23.png"/><Relationship Id="rId10" Type="http://schemas.openxmlformats.org/officeDocument/2006/relationships/image" Target="../media/image14.png"/><Relationship Id="rId19" Type="http://schemas.openxmlformats.org/officeDocument/2006/relationships/customXml" Target="../ink/ink13.xml"/><Relationship Id="rId4" Type="http://schemas.openxmlformats.org/officeDocument/2006/relationships/image" Target="../media/image11.png"/><Relationship Id="rId9" Type="http://schemas.openxmlformats.org/officeDocument/2006/relationships/customXml" Target="../ink/ink8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80291" y="508000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정훈교육</a:t>
            </a:r>
          </a:p>
        </p:txBody>
      </p:sp>
    </p:spTree>
    <p:extLst>
      <p:ext uri="{BB962C8B-B14F-4D97-AF65-F5344CB8AC3E}">
        <p14:creationId xmlns:p14="http://schemas.microsoft.com/office/powerpoint/2010/main" val="369684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CAE3CE-B01A-F1ED-D241-1E7322D456DB}"/>
              </a:ext>
            </a:extLst>
          </p:cNvPr>
          <p:cNvSpPr txBox="1"/>
          <p:nvPr/>
        </p:nvSpPr>
        <p:spPr>
          <a:xfrm>
            <a:off x="434109" y="335800"/>
            <a:ext cx="706475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게임은 종합 </a:t>
            </a:r>
            <a:r>
              <a:rPr lang="ko-KR" altLang="en-US" dirty="0" err="1"/>
              <a:t>엔터테이먼트</a:t>
            </a:r>
            <a:r>
              <a:rPr lang="en-US" altLang="ko-KR" dirty="0"/>
              <a:t> IT</a:t>
            </a:r>
            <a:r>
              <a:rPr lang="ko-KR" altLang="en-US" dirty="0"/>
              <a:t>의 영화계열이다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다양한 분야에 다 영향을 받고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전분야 극한은 아니야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아키텍처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아트 </a:t>
            </a:r>
            <a:r>
              <a:rPr lang="en-US" altLang="ko-KR" dirty="0"/>
              <a:t>=&gt; </a:t>
            </a:r>
            <a:r>
              <a:rPr lang="ko-KR" altLang="en-US" dirty="0" err="1"/>
              <a:t>픽사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 err="1"/>
              <a:t>쉐이딩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 err="1"/>
              <a:t>픽사</a:t>
            </a:r>
            <a:r>
              <a:rPr lang="ko-KR" altLang="en-US" dirty="0"/>
              <a:t> </a:t>
            </a:r>
            <a:r>
              <a:rPr lang="ko-KR" altLang="en-US" dirty="0" err="1"/>
              <a:t>영상쪽보다는</a:t>
            </a:r>
            <a:r>
              <a:rPr lang="ko-KR" altLang="en-US" dirty="0"/>
              <a:t> 못하다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네트워크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네트워크 </a:t>
            </a:r>
            <a:r>
              <a:rPr lang="en-US" altLang="ko-KR" dirty="0"/>
              <a:t>=&gt; Naver </a:t>
            </a:r>
            <a:r>
              <a:rPr lang="ko-KR" altLang="en-US" dirty="0"/>
              <a:t>구글 전세계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보안 </a:t>
            </a:r>
            <a:r>
              <a:rPr lang="en-US" altLang="ko-KR" dirty="0"/>
              <a:t>=&gt; </a:t>
            </a:r>
            <a:r>
              <a:rPr lang="ko-KR" altLang="en-US" dirty="0"/>
              <a:t>국가 정보기관이나 해커 크래커 금융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극한까지 가지 못하느냐</a:t>
            </a:r>
            <a:r>
              <a:rPr lang="en-US" altLang="ko-KR" dirty="0"/>
              <a:t>? </a:t>
            </a:r>
            <a:r>
              <a:rPr lang="ko-KR" altLang="en-US" dirty="0"/>
              <a:t>가정용컴퓨터에서 실행되기 때문이다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089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8969AB-48A4-A5CF-AA18-7736381487E9}"/>
              </a:ext>
            </a:extLst>
          </p:cNvPr>
          <p:cNvSpPr txBox="1"/>
          <p:nvPr/>
        </p:nvSpPr>
        <p:spPr>
          <a:xfrm>
            <a:off x="434109" y="335800"/>
            <a:ext cx="7798930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대부분의 뛰어난 게임 프로그래머는</a:t>
            </a:r>
            <a:r>
              <a:rPr lang="en-US" altLang="ko-KR" dirty="0"/>
              <a:t> </a:t>
            </a:r>
            <a:r>
              <a:rPr lang="ko-KR" altLang="en-US" dirty="0"/>
              <a:t>제너럴 리스트</a:t>
            </a:r>
            <a:r>
              <a:rPr lang="en-US" altLang="ko-KR" dirty="0"/>
              <a:t> </a:t>
            </a:r>
            <a:r>
              <a:rPr lang="ko-KR" altLang="en-US" dirty="0"/>
              <a:t>전범위에서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여긴 그 기본을 </a:t>
            </a:r>
            <a:r>
              <a:rPr lang="ko-KR" altLang="en-US" dirty="0" err="1"/>
              <a:t>달성시켜줍니다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전범위의 기초를 다 배웁니다</a:t>
            </a:r>
            <a:r>
              <a:rPr lang="en-US" altLang="ko-KR" dirty="0"/>
              <a:t>. </a:t>
            </a:r>
            <a:r>
              <a:rPr lang="ko-KR" altLang="en-US" dirty="0"/>
              <a:t>그렇게 되면 클라이언트는 일단 </a:t>
            </a:r>
            <a:r>
              <a:rPr lang="ko-KR" altLang="en-US" dirty="0" err="1"/>
              <a:t>될수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클라이언트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여기는 신입을 </a:t>
            </a:r>
            <a:r>
              <a:rPr lang="ko-KR" altLang="en-US" dirty="0" err="1"/>
              <a:t>안뽑는데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100</a:t>
            </a:r>
            <a:r>
              <a:rPr lang="ko-KR" altLang="en-US" dirty="0"/>
              <a:t>명 중에 </a:t>
            </a:r>
            <a:r>
              <a:rPr lang="en-US" altLang="ko-KR" dirty="0"/>
              <a:t>1</a:t>
            </a:r>
            <a:r>
              <a:rPr lang="ko-KR" altLang="en-US" dirty="0"/>
              <a:t>명 뽑는다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아키텍처</a:t>
            </a:r>
            <a:r>
              <a:rPr lang="en-US" altLang="ko-KR" dirty="0"/>
              <a:t>(</a:t>
            </a:r>
            <a:r>
              <a:rPr lang="ko-KR" altLang="en-US" dirty="0"/>
              <a:t>엔진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TA(</a:t>
            </a:r>
            <a:r>
              <a:rPr lang="ko-KR" altLang="en-US" dirty="0"/>
              <a:t>테크니컬 아티스트</a:t>
            </a:r>
            <a:r>
              <a:rPr lang="en-US" altLang="ko-KR" dirty="0"/>
              <a:t>) =&gt; </a:t>
            </a:r>
            <a:r>
              <a:rPr lang="ko-KR" altLang="en-US" dirty="0"/>
              <a:t>그림도 그리면서 프로그래밍도 잘하는 사람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컨텐츠 </a:t>
            </a:r>
            <a:r>
              <a:rPr lang="en-US" altLang="ko-KR" dirty="0"/>
              <a:t>=&gt; </a:t>
            </a:r>
            <a:r>
              <a:rPr lang="ko-KR" altLang="en-US" dirty="0"/>
              <a:t>여기는 갈수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캐릭터 </a:t>
            </a:r>
            <a:endParaRPr lang="en-US" altLang="ko-KR" dirty="0"/>
          </a:p>
          <a:p>
            <a:r>
              <a:rPr lang="en-US" altLang="ko-KR" dirty="0"/>
              <a:t>       UI </a:t>
            </a:r>
          </a:p>
          <a:p>
            <a:endParaRPr lang="en-US" altLang="ko-KR" dirty="0"/>
          </a:p>
          <a:p>
            <a:r>
              <a:rPr lang="ko-KR" altLang="en-US" dirty="0"/>
              <a:t>서버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전부다 그냥 서버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089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FAC0A7-E831-29F8-754B-70E16EF323E9}"/>
              </a:ext>
            </a:extLst>
          </p:cNvPr>
          <p:cNvSpPr txBox="1"/>
          <p:nvPr/>
        </p:nvSpPr>
        <p:spPr>
          <a:xfrm>
            <a:off x="434109" y="335800"/>
            <a:ext cx="3195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컨텐츠 </a:t>
            </a:r>
            <a:r>
              <a:rPr lang="en-US" altLang="ko-KR" dirty="0"/>
              <a:t>=&gt; </a:t>
            </a:r>
            <a:r>
              <a:rPr lang="ko-KR" altLang="en-US" dirty="0"/>
              <a:t>여기는 갈수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032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80291" y="508000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C++ </a:t>
            </a:r>
            <a:r>
              <a:rPr lang="ko-KR" altLang="en-US" sz="3000" dirty="0"/>
              <a:t>을 왜 배워야 하는가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7970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FAC0A7-E831-29F8-754B-70E16EF323E9}"/>
              </a:ext>
            </a:extLst>
          </p:cNvPr>
          <p:cNvSpPr txBox="1"/>
          <p:nvPr/>
        </p:nvSpPr>
        <p:spPr>
          <a:xfrm>
            <a:off x="434109" y="335800"/>
            <a:ext cx="918392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은 구세대 언어 전범위로 퇴출당하고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프로그래밍이 </a:t>
            </a:r>
            <a:r>
              <a:rPr lang="en-US" altLang="ko-KR" dirty="0"/>
              <a:t>IT</a:t>
            </a:r>
            <a:r>
              <a:rPr lang="ko-KR" altLang="en-US" dirty="0"/>
              <a:t>의 주류가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IT</a:t>
            </a:r>
            <a:r>
              <a:rPr lang="ko-KR" altLang="en-US" dirty="0" err="1"/>
              <a:t>전체로보면</a:t>
            </a:r>
            <a:r>
              <a:rPr lang="ko-KR" altLang="en-US" dirty="0"/>
              <a:t> 주류는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 =&gt; </a:t>
            </a:r>
            <a:r>
              <a:rPr lang="ko-KR" altLang="en-US" dirty="0"/>
              <a:t>신규 언어들이 개발되고 있는데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언어는 외국어를 배운다고 생각하면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잘못 공부하는 경우가 한언어의 중상급자가 되어야 한다</a:t>
            </a:r>
            <a:r>
              <a:rPr lang="en-US" altLang="ko-KR" dirty="0"/>
              <a:t>. </a:t>
            </a:r>
            <a:r>
              <a:rPr lang="ko-KR" altLang="en-US" dirty="0"/>
              <a:t>여러분들 상상보다 훨씬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학생들 수준 </a:t>
            </a:r>
            <a:r>
              <a:rPr lang="en-US" altLang="ko-KR" dirty="0"/>
              <a:t>ABCDEFG </a:t>
            </a:r>
            <a:r>
              <a:rPr lang="ko-KR" altLang="en-US" dirty="0" err="1"/>
              <a:t>알파뱃</a:t>
            </a:r>
            <a:r>
              <a:rPr lang="ko-KR" altLang="en-US" dirty="0"/>
              <a:t> 외우면 영어 다 </a:t>
            </a:r>
            <a:r>
              <a:rPr lang="ko-KR" altLang="en-US" dirty="0" err="1"/>
              <a:t>배운거</a:t>
            </a:r>
            <a:r>
              <a:rPr lang="ko-KR" altLang="en-US" dirty="0"/>
              <a:t> 아닌가요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ko-KR" altLang="en-US" dirty="0"/>
              <a:t>자기가 </a:t>
            </a:r>
            <a:r>
              <a:rPr lang="ko-KR" altLang="en-US" dirty="0" err="1"/>
              <a:t>무언어</a:t>
            </a:r>
            <a:r>
              <a:rPr lang="ko-KR" altLang="en-US" dirty="0"/>
              <a:t> 언어 배웠다고 자바에 </a:t>
            </a:r>
            <a:r>
              <a:rPr lang="ko-KR" altLang="en-US" dirty="0" err="1"/>
              <a:t>뭔가요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중국어 능력자가 되는 것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399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B6DD66-0A85-69F2-760D-0A24A2E74162}"/>
              </a:ext>
            </a:extLst>
          </p:cNvPr>
          <p:cNvSpPr txBox="1"/>
          <p:nvPr/>
        </p:nvSpPr>
        <p:spPr>
          <a:xfrm>
            <a:off x="434109" y="335800"/>
            <a:ext cx="1077891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중상급의 기준 빠르진 안아도 대부분의 프로그래밍 만드는데 시간문제일때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중상급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상급의 차이 </a:t>
            </a:r>
            <a:r>
              <a:rPr lang="en-US" altLang="ko-KR" dirty="0"/>
              <a:t>=&gt; </a:t>
            </a:r>
            <a:r>
              <a:rPr lang="ko-KR" altLang="en-US" dirty="0"/>
              <a:t>일정예상까지 </a:t>
            </a:r>
            <a:r>
              <a:rPr lang="ko-KR" altLang="en-US" dirty="0" err="1"/>
              <a:t>되느냐의</a:t>
            </a:r>
            <a:r>
              <a:rPr lang="ko-KR" altLang="en-US" dirty="0"/>
              <a:t> 차이입니다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선생님은 언어 </a:t>
            </a:r>
            <a:r>
              <a:rPr lang="ko-KR" altLang="en-US" dirty="0" err="1"/>
              <a:t>스팩이</a:t>
            </a:r>
            <a:r>
              <a:rPr lang="ko-KR" altLang="en-US" dirty="0"/>
              <a:t> 어떻게 되느냐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C++ C# =&gt; </a:t>
            </a:r>
            <a:r>
              <a:rPr lang="ko-KR" altLang="en-US" dirty="0"/>
              <a:t>극상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 =&gt; </a:t>
            </a:r>
            <a:r>
              <a:rPr lang="ko-KR" altLang="en-US" dirty="0"/>
              <a:t>중급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잡다한 스크립트 언어와 </a:t>
            </a:r>
            <a:r>
              <a:rPr lang="ko-KR" altLang="en-US" dirty="0" err="1"/>
              <a:t>중하급</a:t>
            </a:r>
            <a:r>
              <a:rPr lang="ko-KR" altLang="en-US" dirty="0"/>
              <a:t> 정도 되는 언어</a:t>
            </a:r>
            <a:endParaRPr lang="en-US" altLang="ko-KR" dirty="0"/>
          </a:p>
          <a:p>
            <a:r>
              <a:rPr lang="ko-KR" altLang="en-US" dirty="0"/>
              <a:t>그 이외의 전혀 모르는 언어들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게임쪽은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r>
              <a:rPr lang="ko-KR" altLang="en-US" dirty="0"/>
              <a:t>이 완전히 지배하고 있다</a:t>
            </a:r>
            <a:r>
              <a:rPr lang="en-US" altLang="ko-KR" dirty="0"/>
              <a:t>. </a:t>
            </a:r>
            <a:r>
              <a:rPr lang="ko-KR" altLang="en-US" dirty="0" err="1"/>
              <a:t>게임쪽에서</a:t>
            </a:r>
            <a:r>
              <a:rPr lang="ko-KR" altLang="en-US" dirty="0"/>
              <a:t> </a:t>
            </a:r>
            <a:r>
              <a:rPr lang="en-US" altLang="ko-KR" dirty="0"/>
              <a:t>C++ </a:t>
            </a:r>
            <a:r>
              <a:rPr lang="ko-KR" altLang="en-US" dirty="0"/>
              <a:t>이외의 것을 배워야 한다고 하는 사람들은 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사기꾼</a:t>
            </a:r>
            <a:r>
              <a:rPr lang="en-US" altLang="ko-KR" dirty="0"/>
              <a:t>. </a:t>
            </a:r>
            <a:r>
              <a:rPr lang="ko-KR" altLang="en-US" dirty="0" err="1"/>
              <a:t>취직할수</a:t>
            </a:r>
            <a:r>
              <a:rPr lang="ko-KR" altLang="en-US" dirty="0"/>
              <a:t> 있다 다 사기꾼</a:t>
            </a:r>
            <a:r>
              <a:rPr lang="en-US" altLang="ko-KR" dirty="0"/>
              <a:t>. C#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유니티때문에</a:t>
            </a:r>
            <a:r>
              <a:rPr lang="en-US" altLang="ko-KR" dirty="0"/>
              <a:t>. C#</a:t>
            </a:r>
            <a:r>
              <a:rPr lang="ko-KR" altLang="en-US" dirty="0"/>
              <a:t>이 주루였던 적이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6006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6FAE80-C3D8-5CCC-63F9-9F9C81D19150}"/>
              </a:ext>
            </a:extLst>
          </p:cNvPr>
          <p:cNvSpPr txBox="1"/>
          <p:nvPr/>
        </p:nvSpPr>
        <p:spPr>
          <a:xfrm>
            <a:off x="434109" y="335800"/>
            <a:ext cx="838883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은 어떻게 게임업계의 주류가 되었는가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구시대 기술인데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구시대일수록 프로그래밍 언어는 속력이 빨라집니다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퇴출하자고 </a:t>
            </a:r>
            <a:r>
              <a:rPr lang="ko-KR" altLang="en-US" dirty="0" err="1"/>
              <a:t>러스트라는</a:t>
            </a:r>
            <a:r>
              <a:rPr lang="ko-KR" altLang="en-US" dirty="0"/>
              <a:t> 언어가 있고 대체하겠다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일반 </a:t>
            </a:r>
            <a:r>
              <a:rPr lang="ko-KR" altLang="en-US" dirty="0" err="1"/>
              <a:t>실력없는</a:t>
            </a:r>
            <a:r>
              <a:rPr lang="ko-KR" altLang="en-US" dirty="0"/>
              <a:t> 유저들이 </a:t>
            </a:r>
            <a:r>
              <a:rPr lang="ko-KR" altLang="en-US" dirty="0" err="1"/>
              <a:t>크래시를</a:t>
            </a:r>
            <a:r>
              <a:rPr lang="ko-KR" altLang="en-US" dirty="0"/>
              <a:t> 내기 좋은 안정성 없는 언어는 퇴출해야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현대 </a:t>
            </a:r>
            <a:r>
              <a:rPr lang="en-US" altLang="ko-KR" dirty="0"/>
              <a:t>IT</a:t>
            </a:r>
            <a:r>
              <a:rPr lang="ko-KR" altLang="en-US" dirty="0"/>
              <a:t>업계의 선두 들이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760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472EB1C-907D-8C5E-AF81-66F4315F18AE}"/>
              </a:ext>
            </a:extLst>
          </p:cNvPr>
          <p:cNvSpPr/>
          <p:nvPr/>
        </p:nvSpPr>
        <p:spPr>
          <a:xfrm>
            <a:off x="4424218" y="554182"/>
            <a:ext cx="2447637" cy="5837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프로그래밍 언어</a:t>
            </a:r>
            <a:endParaRPr lang="en-US" altLang="ko-KR" dirty="0"/>
          </a:p>
          <a:p>
            <a:pPr algn="ctr"/>
            <a:r>
              <a:rPr lang="ko-KR" altLang="en-US" dirty="0"/>
              <a:t>언어의 역사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EAF32F-F389-5FA4-C4B6-318D3D70FCB2}"/>
              </a:ext>
            </a:extLst>
          </p:cNvPr>
          <p:cNvSpPr/>
          <p:nvPr/>
        </p:nvSpPr>
        <p:spPr>
          <a:xfrm>
            <a:off x="4615872" y="5246253"/>
            <a:ext cx="2064327" cy="484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C++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3129A1-FE6E-CC3F-DD12-E3156119DC8B}"/>
              </a:ext>
            </a:extLst>
          </p:cNvPr>
          <p:cNvSpPr/>
          <p:nvPr/>
        </p:nvSpPr>
        <p:spPr>
          <a:xfrm>
            <a:off x="4615872" y="5818909"/>
            <a:ext cx="2064327" cy="484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323D99-B48D-2309-7DFF-19035BCDC1C5}"/>
              </a:ext>
            </a:extLst>
          </p:cNvPr>
          <p:cNvSpPr/>
          <p:nvPr/>
        </p:nvSpPr>
        <p:spPr>
          <a:xfrm>
            <a:off x="4615871" y="884383"/>
            <a:ext cx="2064327" cy="484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러스트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A6D43C-B06A-61F4-D204-7533A69DE68B}"/>
              </a:ext>
            </a:extLst>
          </p:cNvPr>
          <p:cNvSpPr/>
          <p:nvPr/>
        </p:nvSpPr>
        <p:spPr>
          <a:xfrm>
            <a:off x="4615871" y="1457039"/>
            <a:ext cx="2064327" cy="484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 </a:t>
            </a:r>
            <a:r>
              <a:rPr lang="ko-KR" altLang="en-US" dirty="0"/>
              <a:t>랭</a:t>
            </a:r>
            <a:endParaRPr lang="en-US" altLang="ko-KR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8E8A58CD-ADC4-52D2-030C-31781B533396}"/>
              </a:ext>
            </a:extLst>
          </p:cNvPr>
          <p:cNvSpPr/>
          <p:nvPr/>
        </p:nvSpPr>
        <p:spPr>
          <a:xfrm>
            <a:off x="3205018" y="757382"/>
            <a:ext cx="1027543" cy="54217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속력이빠르다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7F0937-0452-D14C-513D-4260962DEA15}"/>
              </a:ext>
            </a:extLst>
          </p:cNvPr>
          <p:cNvSpPr/>
          <p:nvPr/>
        </p:nvSpPr>
        <p:spPr>
          <a:xfrm>
            <a:off x="4615870" y="6634019"/>
            <a:ext cx="2064327" cy="4849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기계어</a:t>
            </a:r>
            <a:r>
              <a:rPr lang="en-US" altLang="ko-KR" dirty="0"/>
              <a:t>(</a:t>
            </a:r>
            <a:r>
              <a:rPr lang="ko-KR" altLang="en-US" dirty="0" err="1"/>
              <a:t>어셈블</a:t>
            </a:r>
            <a:r>
              <a:rPr lang="en-US" altLang="ko-KR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F7F40-F17E-A0BD-665C-82F15631B660}"/>
              </a:ext>
            </a:extLst>
          </p:cNvPr>
          <p:cNvSpPr txBox="1"/>
          <p:nvPr/>
        </p:nvSpPr>
        <p:spPr>
          <a:xfrm>
            <a:off x="459961" y="1941948"/>
            <a:ext cx="29690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구세대 언어일수록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속력이 빠르고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안정성이 낮다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그냥 갑자기 게임이 푹하고</a:t>
            </a:r>
            <a:endParaRPr lang="en-US" altLang="ko-KR" dirty="0"/>
          </a:p>
          <a:p>
            <a:r>
              <a:rPr lang="ko-KR" altLang="en-US" dirty="0" err="1"/>
              <a:t>꺼질수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72BF5-BC5A-2F0C-DE53-B2D9233E0815}"/>
              </a:ext>
            </a:extLst>
          </p:cNvPr>
          <p:cNvSpPr txBox="1"/>
          <p:nvPr/>
        </p:nvSpPr>
        <p:spPr>
          <a:xfrm>
            <a:off x="8439150" y="1508828"/>
            <a:ext cx="3292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신세대 언어일수록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안정성과 생산력이 높아진다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생산력 </a:t>
            </a:r>
            <a:r>
              <a:rPr lang="en-US" altLang="ko-KR" dirty="0"/>
              <a:t>=&gt; </a:t>
            </a:r>
            <a:r>
              <a:rPr lang="ko-KR" altLang="en-US" dirty="0"/>
              <a:t>간단을 프로그램을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빨리 </a:t>
            </a:r>
            <a:r>
              <a:rPr lang="ko-KR" altLang="en-US" dirty="0" err="1"/>
              <a:t>만들수</a:t>
            </a:r>
            <a:r>
              <a:rPr lang="ko-KR" altLang="en-US" dirty="0"/>
              <a:t> 있느냐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안정성 </a:t>
            </a:r>
            <a:r>
              <a:rPr lang="en-US" altLang="ko-KR" dirty="0"/>
              <a:t>=&gt; </a:t>
            </a:r>
            <a:r>
              <a:rPr lang="ko-KR" altLang="en-US" dirty="0"/>
              <a:t>초급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망치기 어려운 정도</a:t>
            </a:r>
            <a:endParaRPr lang="en-US" altLang="ko-KR" dirty="0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6A9BCA31-A155-2D45-F9EE-C6E5F511A101}"/>
              </a:ext>
            </a:extLst>
          </p:cNvPr>
          <p:cNvSpPr/>
          <p:nvPr/>
        </p:nvSpPr>
        <p:spPr>
          <a:xfrm>
            <a:off x="7063508" y="971550"/>
            <a:ext cx="1027543" cy="533226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안정성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생산력</a:t>
            </a:r>
          </a:p>
        </p:txBody>
      </p:sp>
    </p:spTree>
    <p:extLst>
      <p:ext uri="{BB962C8B-B14F-4D97-AF65-F5344CB8AC3E}">
        <p14:creationId xmlns:p14="http://schemas.microsoft.com/office/powerpoint/2010/main" val="297931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42D01-D8A2-BDBD-E0A6-BCA6E6A742FD}"/>
              </a:ext>
            </a:extLst>
          </p:cNvPr>
          <p:cNvSpPr txBox="1"/>
          <p:nvPr/>
        </p:nvSpPr>
        <p:spPr>
          <a:xfrm>
            <a:off x="278986" y="275073"/>
            <a:ext cx="1071158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게임업계와 그래픽스 업계 영상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고급언어일수록 기본적으로 사용자에게 감추기 시작합니다</a:t>
            </a:r>
            <a:r>
              <a:rPr lang="en-US" altLang="ko-KR" dirty="0"/>
              <a:t>. </a:t>
            </a:r>
            <a:r>
              <a:rPr lang="ko-KR" altLang="en-US" dirty="0"/>
              <a:t>너는 이 내부를 알필요가 없어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대부분다</a:t>
            </a:r>
            <a:r>
              <a:rPr lang="ko-KR" altLang="en-US" dirty="0"/>
              <a:t> 여러분들은 버튼만 누르는 사람이 된다</a:t>
            </a:r>
            <a:r>
              <a:rPr lang="en-US" altLang="ko-KR" dirty="0"/>
              <a:t>. </a:t>
            </a:r>
            <a:r>
              <a:rPr lang="ko-KR" altLang="en-US" dirty="0"/>
              <a:t>버튼 누르니까 </a:t>
            </a:r>
            <a:r>
              <a:rPr lang="ko-KR" altLang="en-US" dirty="0" err="1"/>
              <a:t>매쉬</a:t>
            </a:r>
            <a:r>
              <a:rPr lang="ko-KR" altLang="en-US" dirty="0"/>
              <a:t> </a:t>
            </a:r>
            <a:r>
              <a:rPr lang="ko-KR" altLang="en-US" dirty="0" err="1"/>
              <a:t>떴잖아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/>
              <a:t>=&gt; </a:t>
            </a:r>
            <a:r>
              <a:rPr lang="ko-KR" altLang="en-US" dirty="0" err="1"/>
              <a:t>버튼누르면</a:t>
            </a:r>
            <a:r>
              <a:rPr lang="ko-KR" altLang="en-US" dirty="0"/>
              <a:t> 서버가 켜진다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은 속력과 생산성의 타협이다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가 </a:t>
            </a:r>
            <a:r>
              <a:rPr lang="ko-KR" altLang="en-US" dirty="0" err="1"/>
              <a:t>제일빠른데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 err="1"/>
              <a:t>생상성이</a:t>
            </a:r>
            <a:r>
              <a:rPr lang="ko-KR" altLang="en-US" dirty="0"/>
              <a:t> 너무 낮다</a:t>
            </a:r>
            <a:r>
              <a:rPr lang="en-US" altLang="ko-KR" dirty="0"/>
              <a:t>. =&gt; </a:t>
            </a:r>
            <a:r>
              <a:rPr lang="ko-KR" altLang="en-US" dirty="0"/>
              <a:t>객체지향이 안되요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대부분의 고급언어들은 요즘 브라우저 기반에서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브라우저나 요즘 그냥 앱들 카카오톡 </a:t>
            </a:r>
            <a:r>
              <a:rPr lang="ko-KR" altLang="en-US" dirty="0" err="1"/>
              <a:t>이런애들은</a:t>
            </a:r>
            <a:r>
              <a:rPr lang="ko-KR" altLang="en-US" dirty="0"/>
              <a:t> 보다 훨씬 허들이 높고 반응성에 대한 허들이 높아서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속력은 무조건 챙겨야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게임쪽과</a:t>
            </a:r>
            <a:r>
              <a:rPr lang="ko-KR" altLang="en-US" dirty="0"/>
              <a:t> </a:t>
            </a:r>
            <a:r>
              <a:rPr lang="ko-KR" altLang="en-US" dirty="0" err="1"/>
              <a:t>영상쪽은</a:t>
            </a:r>
            <a:r>
              <a:rPr lang="ko-KR" altLang="en-US" dirty="0"/>
              <a:t> 무조건 속력으로 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프로그래머들이 너무 생산성이 낮아지면 능력자가 너무 적고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7424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BFFF4-AA76-949D-EC21-BAA832E4A400}"/>
              </a:ext>
            </a:extLst>
          </p:cNvPr>
          <p:cNvSpPr txBox="1"/>
          <p:nvPr/>
        </p:nvSpPr>
        <p:spPr>
          <a:xfrm>
            <a:off x="278986" y="275073"/>
            <a:ext cx="726352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이 작두를 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생산성과 속력 사이에서 작두를 타는 언어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이쪽에서 가르치게 되면 양쪽을 다 그럭저럭 만족시킨다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속력이 </a:t>
            </a:r>
            <a:r>
              <a:rPr lang="ko-KR" altLang="en-US" dirty="0" err="1"/>
              <a:t>뭐야</a:t>
            </a:r>
            <a:r>
              <a:rPr lang="en-US" altLang="ko-KR" dirty="0"/>
              <a:t>? C++</a:t>
            </a:r>
            <a:r>
              <a:rPr lang="ko-KR" altLang="en-US" dirty="0"/>
              <a:t>를 </a:t>
            </a:r>
            <a:r>
              <a:rPr lang="ko-KR" altLang="en-US" dirty="0" err="1"/>
              <a:t>덜사용하고</a:t>
            </a:r>
            <a:r>
              <a:rPr lang="ko-KR" altLang="en-US" dirty="0"/>
              <a:t> 같은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극단적으로 </a:t>
            </a:r>
            <a:r>
              <a:rPr lang="en-US" altLang="ko-KR" dirty="0"/>
              <a:t>1 + 1</a:t>
            </a:r>
            <a:r>
              <a:rPr lang="ko-KR" altLang="en-US" dirty="0"/>
              <a:t>을 컴퓨터에게 명령해도 </a:t>
            </a:r>
            <a:r>
              <a:rPr lang="ko-KR" altLang="en-US" dirty="0" err="1"/>
              <a:t>쉽게말하면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r>
              <a:rPr lang="ko-KR" altLang="en-US" dirty="0"/>
              <a:t>로 </a:t>
            </a:r>
            <a:r>
              <a:rPr lang="ko-KR" altLang="en-US" dirty="0" err="1"/>
              <a:t>만든게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빠릅니다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이 </a:t>
            </a:r>
            <a:r>
              <a:rPr lang="en-US" altLang="ko-KR" dirty="0"/>
              <a:t>0.1</a:t>
            </a:r>
            <a:r>
              <a:rPr lang="ko-KR" altLang="en-US" dirty="0"/>
              <a:t>초 걸리면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</a:t>
            </a:r>
            <a:r>
              <a:rPr lang="ko-KR" altLang="en-US" dirty="0" err="1"/>
              <a:t>모든언어들은</a:t>
            </a:r>
            <a:r>
              <a:rPr lang="ko-KR" altLang="en-US" dirty="0"/>
              <a:t> </a:t>
            </a:r>
            <a:r>
              <a:rPr lang="en-US" altLang="ko-KR" dirty="0"/>
              <a:t>1.2~2.0</a:t>
            </a:r>
          </a:p>
          <a:p>
            <a:endParaRPr lang="en-US" altLang="ko-KR" dirty="0"/>
          </a:p>
          <a:p>
            <a:r>
              <a:rPr lang="ko-KR" altLang="en-US" dirty="0"/>
              <a:t>근접했다</a:t>
            </a:r>
            <a:r>
              <a:rPr lang="en-US" altLang="ko-KR" dirty="0"/>
              <a:t>. =&gt; for</a:t>
            </a:r>
            <a:r>
              <a:rPr lang="ko-KR" altLang="en-US" dirty="0"/>
              <a:t>문 분야에서 따라잡았다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162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D1BD77-2A81-CF01-94E9-D024FF608561}"/>
              </a:ext>
            </a:extLst>
          </p:cNvPr>
          <p:cNvSpPr txBox="1"/>
          <p:nvPr/>
        </p:nvSpPr>
        <p:spPr>
          <a:xfrm>
            <a:off x="572655" y="526473"/>
            <a:ext cx="102194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일을 꾸준히 계속한다 남들이 </a:t>
            </a:r>
            <a:r>
              <a:rPr lang="ko-KR" altLang="en-US" dirty="0" err="1"/>
              <a:t>뭐라건</a:t>
            </a:r>
            <a:r>
              <a:rPr lang="en-US" altLang="ko-KR" dirty="0"/>
              <a:t>.</a:t>
            </a:r>
            <a:r>
              <a:rPr lang="ko-KR" altLang="en-US" dirty="0"/>
              <a:t> 그냥 </a:t>
            </a:r>
            <a:r>
              <a:rPr lang="ko-KR" altLang="en-US" dirty="0" err="1"/>
              <a:t>하는게</a:t>
            </a:r>
            <a:r>
              <a:rPr lang="ko-KR" altLang="en-US" dirty="0"/>
              <a:t> 재능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그럴 일은 없을 강의가 </a:t>
            </a:r>
            <a:r>
              <a:rPr lang="ko-KR" altLang="en-US" dirty="0" err="1"/>
              <a:t>별로라고</a:t>
            </a:r>
            <a:r>
              <a:rPr lang="ko-KR" altLang="en-US" dirty="0"/>
              <a:t> 말하면 할말은 없다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저는 항상 </a:t>
            </a:r>
            <a:r>
              <a:rPr lang="ko-KR" altLang="en-US" dirty="0" err="1"/>
              <a:t>칼퇴합니다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시 </a:t>
            </a:r>
            <a:r>
              <a:rPr lang="ko-KR" altLang="en-US" dirty="0" err="1"/>
              <a:t>반쯤에</a:t>
            </a:r>
            <a:r>
              <a:rPr lang="ko-KR" altLang="en-US" dirty="0"/>
              <a:t> 서류 </a:t>
            </a:r>
            <a:r>
              <a:rPr lang="en-US" altLang="ko-KR" dirty="0"/>
              <a:t>6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 이후에 질문하지 마세요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질문외면</a:t>
            </a:r>
            <a:r>
              <a:rPr lang="ko-KR" altLang="en-US" dirty="0"/>
              <a:t> 절대로 </a:t>
            </a:r>
            <a:r>
              <a:rPr lang="ko-KR" altLang="en-US" dirty="0" err="1"/>
              <a:t>안하니까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스스로의 힘으로 해결해보세요</a:t>
            </a:r>
            <a:r>
              <a:rPr lang="en-US" altLang="ko-KR" dirty="0"/>
              <a:t>. =&gt; </a:t>
            </a:r>
            <a:r>
              <a:rPr lang="ko-KR" altLang="en-US" dirty="0"/>
              <a:t>제일 </a:t>
            </a:r>
            <a:r>
              <a:rPr lang="ko-KR" altLang="en-US" dirty="0" err="1"/>
              <a:t>극혐합니다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최대한 많은 의견을 들어라</a:t>
            </a:r>
            <a:r>
              <a:rPr lang="en-US" altLang="ko-KR" dirty="0"/>
              <a:t>. </a:t>
            </a:r>
            <a:r>
              <a:rPr lang="ko-KR" altLang="en-US" dirty="0"/>
              <a:t>선생님의 의견도 하나의 의견일 뿐이야 최대한 많은 정보를 취합하고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그중에서</a:t>
            </a:r>
            <a:r>
              <a:rPr lang="ko-KR" altLang="en-US" dirty="0"/>
              <a:t> 자신의 스타일로 </a:t>
            </a:r>
            <a:r>
              <a:rPr lang="ko-KR" altLang="en-US" dirty="0" err="1"/>
              <a:t>해야하는게</a:t>
            </a:r>
            <a:r>
              <a:rPr lang="ko-KR" altLang="en-US" dirty="0"/>
              <a:t> 프로그래머입니다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안되면 도움까지 요청할 수 있지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 자신이 </a:t>
            </a:r>
            <a:r>
              <a:rPr lang="ko-KR" altLang="en-US" dirty="0" err="1"/>
              <a:t>뭘하고</a:t>
            </a:r>
            <a:r>
              <a:rPr lang="ko-KR" altLang="en-US" dirty="0"/>
              <a:t> 있는지 감을 </a:t>
            </a:r>
            <a:r>
              <a:rPr lang="ko-KR" altLang="en-US" dirty="0" err="1"/>
              <a:t>못잡았다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756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F066D6-301B-A054-97F6-BB5576A6CE1D}"/>
              </a:ext>
            </a:extLst>
          </p:cNvPr>
          <p:cNvSpPr txBox="1"/>
          <p:nvPr/>
        </p:nvSpPr>
        <p:spPr>
          <a:xfrm>
            <a:off x="342900" y="381000"/>
            <a:ext cx="75985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제가 진짜 </a:t>
            </a:r>
            <a:r>
              <a:rPr lang="ko-KR" altLang="en-US" dirty="0" err="1"/>
              <a:t>왠만하면</a:t>
            </a:r>
            <a:r>
              <a:rPr lang="ko-KR" altLang="en-US" dirty="0"/>
              <a:t> </a:t>
            </a:r>
            <a:r>
              <a:rPr lang="ko-KR" altLang="en-US" dirty="0" err="1"/>
              <a:t>돈쓰는건</a:t>
            </a:r>
            <a:r>
              <a:rPr lang="ko-KR" altLang="en-US" dirty="0"/>
              <a:t> 이야기 </a:t>
            </a:r>
            <a:r>
              <a:rPr lang="ko-KR" altLang="en-US" dirty="0" err="1"/>
              <a:t>안하려고</a:t>
            </a:r>
            <a:r>
              <a:rPr lang="ko-KR" altLang="en-US" dirty="0"/>
              <a:t> 하는데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파워포인트 오피스 </a:t>
            </a:r>
            <a:r>
              <a:rPr lang="en-US" altLang="ko-KR" dirty="0"/>
              <a:t>365</a:t>
            </a:r>
            <a:r>
              <a:rPr lang="ko-KR" altLang="en-US" dirty="0"/>
              <a:t>는 사서 </a:t>
            </a:r>
            <a:r>
              <a:rPr lang="ko-KR" altLang="en-US" dirty="0" err="1"/>
              <a:t>쓰시는게</a:t>
            </a:r>
            <a:r>
              <a:rPr lang="ko-KR" altLang="en-US" dirty="0"/>
              <a:t> 좋습니다</a:t>
            </a:r>
            <a:r>
              <a:rPr lang="en-US" altLang="ko-KR" dirty="0"/>
              <a:t>. 5</a:t>
            </a:r>
            <a:r>
              <a:rPr lang="ko-KR" altLang="en-US" dirty="0"/>
              <a:t>명이 </a:t>
            </a:r>
            <a:r>
              <a:rPr lang="en-US" altLang="ko-KR" dirty="0"/>
              <a:t>1</a:t>
            </a:r>
            <a:r>
              <a:rPr lang="ko-KR" altLang="en-US" dirty="0"/>
              <a:t>년이 </a:t>
            </a:r>
            <a:r>
              <a:rPr lang="en-US" altLang="ko-KR" dirty="0"/>
              <a:t>11</a:t>
            </a:r>
            <a:r>
              <a:rPr lang="ko-KR" altLang="en-US" dirty="0"/>
              <a:t>만원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18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80291" y="508000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PC </a:t>
            </a:r>
            <a:r>
              <a:rPr lang="ko-KR" altLang="en-US" sz="3000" dirty="0"/>
              <a:t>기본 지식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51177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F066D6-301B-A054-97F6-BB5576A6CE1D}"/>
              </a:ext>
            </a:extLst>
          </p:cNvPr>
          <p:cNvSpPr txBox="1"/>
          <p:nvPr/>
        </p:nvSpPr>
        <p:spPr>
          <a:xfrm>
            <a:off x="342900" y="381000"/>
            <a:ext cx="1039900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모니터 </a:t>
            </a:r>
            <a:r>
              <a:rPr lang="ko-KR" altLang="en-US" dirty="0" err="1"/>
              <a:t>안켜지는</a:t>
            </a:r>
            <a:r>
              <a:rPr lang="ko-KR" altLang="en-US" dirty="0"/>
              <a:t> 경우</a:t>
            </a:r>
            <a:r>
              <a:rPr lang="en-US" altLang="ko-KR" dirty="0"/>
              <a:t> =&gt; </a:t>
            </a:r>
            <a:r>
              <a:rPr lang="ko-KR" altLang="en-US" dirty="0" err="1"/>
              <a:t>안켜지면</a:t>
            </a:r>
            <a:r>
              <a:rPr lang="ko-KR" altLang="en-US" dirty="0"/>
              <a:t> 하면 안된다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PC</a:t>
            </a:r>
            <a:r>
              <a:rPr lang="ko-KR" altLang="en-US" dirty="0"/>
              <a:t>에는 </a:t>
            </a:r>
            <a:r>
              <a:rPr lang="en-US" altLang="ko-KR" dirty="0"/>
              <a:t>2</a:t>
            </a:r>
            <a:r>
              <a:rPr lang="ko-KR" altLang="en-US" dirty="0"/>
              <a:t>개의 모니터 연결 단자가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랑 그래픽카드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그래픽카드가 </a:t>
            </a:r>
            <a:r>
              <a:rPr lang="ko-KR" altLang="en-US" dirty="0" err="1"/>
              <a:t>꽂혀있고</a:t>
            </a:r>
            <a:r>
              <a:rPr lang="ko-KR" altLang="en-US" dirty="0"/>
              <a:t> 바이오스 셋업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바이오스 셋업은 컴퓨터 켜고 윈도우 </a:t>
            </a:r>
            <a:r>
              <a:rPr lang="ko-KR" altLang="en-US" dirty="0" err="1"/>
              <a:t>켜기전에</a:t>
            </a:r>
            <a:r>
              <a:rPr lang="ko-KR" altLang="en-US" dirty="0"/>
              <a:t> </a:t>
            </a:r>
            <a:r>
              <a:rPr lang="en-US" altLang="ko-KR" dirty="0"/>
              <a:t>del</a:t>
            </a:r>
            <a:r>
              <a:rPr lang="ko-KR" altLang="en-US" dirty="0"/>
              <a:t>키를 누르면 이상한 화면이 뜹니다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거기서 그래픽카드가 </a:t>
            </a:r>
            <a:r>
              <a:rPr lang="ko-KR" altLang="en-US" dirty="0" err="1"/>
              <a:t>꽂혀있는</a:t>
            </a:r>
            <a:r>
              <a:rPr lang="ko-KR" altLang="en-US" dirty="0"/>
              <a:t> 것이 인식되어 있으면 그래픽카드 단자를 우선합니다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그냥 그래픽카드로 출력하는 게 더 빠르기 때문에 아래쪽에 </a:t>
            </a:r>
            <a:r>
              <a:rPr lang="ko-KR" altLang="en-US" dirty="0" err="1"/>
              <a:t>어느쪽에</a:t>
            </a:r>
            <a:r>
              <a:rPr lang="ko-KR" altLang="en-US" dirty="0"/>
              <a:t> 꼽혀 있는지 확인하고 </a:t>
            </a:r>
            <a:r>
              <a:rPr lang="ko-KR" altLang="en-US" dirty="0" err="1"/>
              <a:t>양쪽다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모니터가 </a:t>
            </a:r>
            <a:r>
              <a:rPr lang="ko-KR" altLang="en-US" dirty="0" err="1"/>
              <a:t>안나온다고</a:t>
            </a:r>
            <a:r>
              <a:rPr lang="ko-KR" altLang="en-US" dirty="0"/>
              <a:t> 하는 경우는 전원에 대해서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여러분들이 그 질문을 </a:t>
            </a:r>
            <a:r>
              <a:rPr lang="ko-KR" altLang="en-US" dirty="0" err="1"/>
              <a:t>하는순간</a:t>
            </a:r>
            <a:r>
              <a:rPr lang="ko-KR" altLang="en-US" dirty="0"/>
              <a:t> 회사에서 </a:t>
            </a:r>
            <a:r>
              <a:rPr lang="ko-KR" altLang="en-US" dirty="0" err="1"/>
              <a:t>잘릴수</a:t>
            </a:r>
            <a:r>
              <a:rPr lang="ko-KR" altLang="en-US" dirty="0"/>
              <a:t>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4699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58D2E0-2596-CCB9-3D66-32EB316C9D29}"/>
              </a:ext>
            </a:extLst>
          </p:cNvPr>
          <p:cNvSpPr txBox="1"/>
          <p:nvPr/>
        </p:nvSpPr>
        <p:spPr>
          <a:xfrm>
            <a:off x="342900" y="381000"/>
            <a:ext cx="117439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 보안이 되어 있다면 </a:t>
            </a:r>
            <a:r>
              <a:rPr lang="en-US" altLang="ko-KR" dirty="0"/>
              <a:t>1024</a:t>
            </a:r>
          </a:p>
          <a:p>
            <a:endParaRPr lang="en-US" altLang="ko-KR" dirty="0"/>
          </a:p>
          <a:p>
            <a:r>
              <a:rPr lang="ko-KR" altLang="en-US" dirty="0"/>
              <a:t>과거에는 대부분 하드 포맷이 주류였다</a:t>
            </a:r>
            <a:r>
              <a:rPr lang="en-US" altLang="ko-KR" dirty="0"/>
              <a:t>. </a:t>
            </a:r>
            <a:r>
              <a:rPr lang="ko-KR" altLang="en-US" dirty="0"/>
              <a:t>포맷을 생각한다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USB</a:t>
            </a:r>
            <a:r>
              <a:rPr lang="ko-KR" altLang="en-US" dirty="0"/>
              <a:t>를 통해서 윈도우 부팅 디스크를 만들고 그리고 나서 </a:t>
            </a:r>
            <a:r>
              <a:rPr lang="ko-KR" altLang="en-US" dirty="0" err="1"/>
              <a:t>재부팅하면서</a:t>
            </a:r>
            <a:r>
              <a:rPr lang="ko-KR" altLang="en-US" dirty="0"/>
              <a:t> 완전히 포맷하면서 윈도우를 재설치하는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것이 기본이었어요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윈도우 </a:t>
            </a:r>
            <a:r>
              <a:rPr lang="en-US" altLang="ko-KR" dirty="0"/>
              <a:t>10</a:t>
            </a:r>
            <a:r>
              <a:rPr lang="ko-KR" altLang="en-US" dirty="0"/>
              <a:t>으로 넘어오면서 윈도우가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2556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8716ED-489A-7BC5-9A21-8B7F4B9FB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914399"/>
            <a:ext cx="6722323" cy="5305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596F9E-9DEC-6423-8D3F-2E5D9443BD52}"/>
              </a:ext>
            </a:extLst>
          </p:cNvPr>
          <p:cNvSpPr txBox="1"/>
          <p:nvPr/>
        </p:nvSpPr>
        <p:spPr>
          <a:xfrm>
            <a:off x="342900" y="381000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윈도우키 윈도우 모양 버튼 </a:t>
            </a:r>
            <a:r>
              <a:rPr lang="en-US" altLang="ko-KR" dirty="0"/>
              <a:t>+ s</a:t>
            </a:r>
            <a:r>
              <a:rPr lang="ko-KR" altLang="en-US" dirty="0"/>
              <a:t>를 누르면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2984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96F9E-9DEC-6423-8D3F-2E5D9443BD52}"/>
              </a:ext>
            </a:extLst>
          </p:cNvPr>
          <p:cNvSpPr txBox="1"/>
          <p:nvPr/>
        </p:nvSpPr>
        <p:spPr>
          <a:xfrm>
            <a:off x="342900" y="381000"/>
            <a:ext cx="510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아래쪽 검색에서 이 </a:t>
            </a:r>
            <a:r>
              <a:rPr lang="en-US" altLang="ko-KR" dirty="0"/>
              <a:t>PC</a:t>
            </a:r>
            <a:r>
              <a:rPr lang="ko-KR" altLang="en-US" dirty="0"/>
              <a:t>라고만 쳐도  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PC</a:t>
            </a:r>
            <a:r>
              <a:rPr lang="ko-KR" altLang="en-US" dirty="0"/>
              <a:t>초기화라는 기능이 뜨고 저걸 </a:t>
            </a:r>
            <a:r>
              <a:rPr lang="ko-KR" altLang="en-US" dirty="0" err="1"/>
              <a:t>엔터를</a:t>
            </a:r>
            <a:r>
              <a:rPr lang="ko-KR" altLang="en-US" dirty="0"/>
              <a:t> 치면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2659A9-463B-1391-3F39-2C3FCBD8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75" y="1409700"/>
            <a:ext cx="6467753" cy="4953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77A7767-0F5A-E4A6-E174-662A6DD719BC}"/>
                  </a:ext>
                </a:extLst>
              </p14:cNvPr>
              <p14:cNvContentPartPr/>
              <p14:nvPr/>
            </p14:nvContentPartPr>
            <p14:xfrm>
              <a:off x="2153655" y="6055485"/>
              <a:ext cx="1219320" cy="3459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77A7767-0F5A-E4A6-E174-662A6DD719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7535" y="6049365"/>
                <a:ext cx="1231560" cy="3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3249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C53A7F-777A-9578-072D-864BB5A80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33" y="1323975"/>
            <a:ext cx="7789047" cy="4601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5ADD44-5CAC-BDD4-59E8-BE1F88F24680}"/>
              </a:ext>
            </a:extLst>
          </p:cNvPr>
          <p:cNvSpPr txBox="1"/>
          <p:nvPr/>
        </p:nvSpPr>
        <p:spPr>
          <a:xfrm>
            <a:off x="342900" y="381000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아래와 같은 화면이 나와야 하고</a:t>
            </a:r>
            <a:endParaRPr lang="en-US" alt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D38F5F7-5BC9-AF93-D60C-536A3FD089E8}"/>
                  </a:ext>
                </a:extLst>
              </p14:cNvPr>
              <p14:cNvContentPartPr/>
              <p14:nvPr/>
            </p14:nvContentPartPr>
            <p14:xfrm>
              <a:off x="7066935" y="3751485"/>
              <a:ext cx="1239480" cy="630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D38F5F7-5BC9-AF93-D60C-536A3FD089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60815" y="3745365"/>
                <a:ext cx="1251720" cy="64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8932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BBBD36-4629-990B-49BD-230AE5627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85" y="814022"/>
            <a:ext cx="7735380" cy="52299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0F925B0-C350-AF6E-7648-E6602EE78C52}"/>
                  </a:ext>
                </a:extLst>
              </p14:cNvPr>
              <p14:cNvContentPartPr/>
              <p14:nvPr/>
            </p14:nvContentPartPr>
            <p14:xfrm>
              <a:off x="913815" y="2884965"/>
              <a:ext cx="6554520" cy="8780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0F925B0-C350-AF6E-7648-E6602EE78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695" y="2878845"/>
                <a:ext cx="6566760" cy="8902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D5E7F8F-4427-6ACE-DDA3-BC6D5EED1799}"/>
              </a:ext>
            </a:extLst>
          </p:cNvPr>
          <p:cNvSpPr txBox="1"/>
          <p:nvPr/>
        </p:nvSpPr>
        <p:spPr>
          <a:xfrm>
            <a:off x="295275" y="234661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항목 제거로 컴퓨터를 완전히 초기화 </a:t>
            </a:r>
            <a:r>
              <a:rPr lang="ko-KR" altLang="en-US"/>
              <a:t>시키고 사용자 등록은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8788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1119E8-95C6-D77C-5505-9654B19C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40" y="899794"/>
            <a:ext cx="6773220" cy="45631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B704D1F-A1A7-1A2C-389A-60819B9F10E8}"/>
                  </a:ext>
                </a:extLst>
              </p14:cNvPr>
              <p14:cNvContentPartPr/>
              <p14:nvPr/>
            </p14:nvContentPartPr>
            <p14:xfrm>
              <a:off x="694905" y="2618205"/>
              <a:ext cx="6184440" cy="7063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B704D1F-A1A7-1A2C-389A-60819B9F10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785" y="2612085"/>
                <a:ext cx="6196680" cy="7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766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81185F-DE73-84CF-41EA-C130B74C8C2A}"/>
              </a:ext>
            </a:extLst>
          </p:cNvPr>
          <p:cNvSpPr txBox="1"/>
          <p:nvPr/>
        </p:nvSpPr>
        <p:spPr>
          <a:xfrm>
            <a:off x="295274" y="234661"/>
            <a:ext cx="6143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주변에 </a:t>
            </a:r>
            <a:r>
              <a:rPr lang="ko-KR" altLang="en-US" dirty="0" err="1"/>
              <a:t>싼곳은</a:t>
            </a:r>
            <a:r>
              <a:rPr lang="ko-KR" altLang="en-US" dirty="0"/>
              <a:t> 역전우동 있고요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길건너</a:t>
            </a:r>
            <a:r>
              <a:rPr lang="ko-KR" altLang="en-US" dirty="0"/>
              <a:t> 지하에 맛집이 많습니다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주유소 오른쪽 건물 지하에 </a:t>
            </a:r>
            <a:r>
              <a:rPr lang="ko-KR" altLang="en-US" dirty="0" err="1"/>
              <a:t>후후돈이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</a:t>
            </a:r>
            <a:r>
              <a:rPr lang="ko-KR" altLang="en-US" dirty="0" err="1"/>
              <a:t>ㅇ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5A86BF-3AFF-D704-CAC4-DFE49AD59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4" y="1263425"/>
            <a:ext cx="7934325" cy="43311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1DA5F4A-BC74-348A-1BCA-D535F2E828BD}"/>
                  </a:ext>
                </a:extLst>
              </p14:cNvPr>
              <p14:cNvContentPartPr/>
              <p14:nvPr/>
            </p14:nvContentPartPr>
            <p14:xfrm>
              <a:off x="6555975" y="3686030"/>
              <a:ext cx="178560" cy="1530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1DA5F4A-BC74-348A-1BCA-D535F2E828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9855" y="3679910"/>
                <a:ext cx="1908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FC90991-7AA6-2854-BEE6-ED841D6CE5C0}"/>
                  </a:ext>
                </a:extLst>
              </p14:cNvPr>
              <p14:cNvContentPartPr/>
              <p14:nvPr/>
            </p14:nvContentPartPr>
            <p14:xfrm>
              <a:off x="6857480" y="4171300"/>
              <a:ext cx="693720" cy="5990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FC90991-7AA6-2854-BEE6-ED841D6CE5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1360" y="4165180"/>
                <a:ext cx="705960" cy="61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435B76B6-9A08-11A4-706F-84C195D39F0C}"/>
              </a:ext>
            </a:extLst>
          </p:cNvPr>
          <p:cNvGrpSpPr/>
          <p:nvPr/>
        </p:nvGrpSpPr>
        <p:grpSpPr>
          <a:xfrm>
            <a:off x="7251320" y="2235220"/>
            <a:ext cx="547200" cy="243360"/>
            <a:chOff x="7251320" y="2235220"/>
            <a:chExt cx="54720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4066D3B-3472-09A2-2F95-5157FD4540B4}"/>
                    </a:ext>
                  </a:extLst>
                </p14:cNvPr>
                <p14:cNvContentPartPr/>
                <p14:nvPr/>
              </p14:nvContentPartPr>
              <p14:xfrm>
                <a:off x="7251320" y="2302900"/>
                <a:ext cx="173520" cy="1756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4066D3B-3472-09A2-2F95-5157FD4540B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45200" y="2296780"/>
                  <a:ext cx="185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F35C28ED-E6C3-06A9-ED82-193CBE28D3A0}"/>
                    </a:ext>
                  </a:extLst>
                </p14:cNvPr>
                <p14:cNvContentPartPr/>
                <p14:nvPr/>
              </p14:nvContentPartPr>
              <p14:xfrm>
                <a:off x="7567040" y="2235220"/>
                <a:ext cx="231480" cy="1911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F35C28ED-E6C3-06A9-ED82-193CBE28D3A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60920" y="2229100"/>
                  <a:ext cx="24372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6B9D154-8894-3800-2370-F04E8AF375B1}"/>
                  </a:ext>
                </a:extLst>
              </p14:cNvPr>
              <p14:cNvContentPartPr/>
              <p14:nvPr/>
            </p14:nvContentPartPr>
            <p14:xfrm>
              <a:off x="6063320" y="2572180"/>
              <a:ext cx="179280" cy="15912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6B9D154-8894-3800-2370-F04E8AF375B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57200" y="2566060"/>
                <a:ext cx="1915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15FE02BD-58BF-8616-B200-3A80C329BF89}"/>
                  </a:ext>
                </a:extLst>
              </p14:cNvPr>
              <p14:cNvContentPartPr/>
              <p14:nvPr/>
            </p14:nvContentPartPr>
            <p14:xfrm>
              <a:off x="6451760" y="3227020"/>
              <a:ext cx="166680" cy="19620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15FE02BD-58BF-8616-B200-3A80C329BF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45640" y="3220900"/>
                <a:ext cx="1789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807B79A3-041F-5D27-1599-9258716A8BF2}"/>
                  </a:ext>
                </a:extLst>
              </p14:cNvPr>
              <p14:cNvContentPartPr/>
              <p14:nvPr/>
            </p14:nvContentPartPr>
            <p14:xfrm>
              <a:off x="6082400" y="2132620"/>
              <a:ext cx="198360" cy="21600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807B79A3-041F-5D27-1599-9258716A8BF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76280" y="2126500"/>
                <a:ext cx="2106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3FC86D3-F6FA-B7A4-1786-BEFD5819D4FC}"/>
                  </a:ext>
                </a:extLst>
              </p14:cNvPr>
              <p14:cNvContentPartPr/>
              <p14:nvPr/>
            </p14:nvContentPartPr>
            <p14:xfrm>
              <a:off x="9306920" y="1326580"/>
              <a:ext cx="300960" cy="26964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3FC86D3-F6FA-B7A4-1786-BEFD5819D4F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00800" y="1320460"/>
                <a:ext cx="3132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0AA965EF-4C32-58EF-F095-1490724FB29F}"/>
                  </a:ext>
                </a:extLst>
              </p14:cNvPr>
              <p14:cNvContentPartPr/>
              <p14:nvPr/>
            </p14:nvContentPartPr>
            <p14:xfrm>
              <a:off x="3066767" y="4719789"/>
              <a:ext cx="4174560" cy="7491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0AA965EF-4C32-58EF-F095-1490724FB29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60647" y="4713669"/>
                <a:ext cx="4186800" cy="7614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C66C7D5-4A89-BB47-2414-94F9470A9917}"/>
              </a:ext>
            </a:extLst>
          </p:cNvPr>
          <p:cNvSpPr txBox="1"/>
          <p:nvPr/>
        </p:nvSpPr>
        <p:spPr>
          <a:xfrm>
            <a:off x="1567145" y="5007284"/>
            <a:ext cx="118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돈까스집</a:t>
            </a:r>
            <a:endParaRPr lang="en-US" altLang="ko-KR" dirty="0"/>
          </a:p>
          <a:p>
            <a:r>
              <a:rPr lang="ko-KR" altLang="en-US" dirty="0"/>
              <a:t>및 중국집</a:t>
            </a:r>
            <a:endParaRPr lang="en-US" altLang="ko-KR" dirty="0"/>
          </a:p>
          <a:p>
            <a:r>
              <a:rPr lang="ko-KR" altLang="en-US" dirty="0"/>
              <a:t>부대찌개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5653F39C-6CF6-F033-6440-C7D8BC9F34C1}"/>
                  </a:ext>
                </a:extLst>
              </p14:cNvPr>
              <p14:cNvContentPartPr/>
              <p14:nvPr/>
            </p14:nvContentPartPr>
            <p14:xfrm>
              <a:off x="6206687" y="1118349"/>
              <a:ext cx="20160" cy="103356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5653F39C-6CF6-F033-6440-C7D8BC9F34C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00567" y="1112229"/>
                <a:ext cx="32400" cy="10458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5DF75B0-F7CE-A43E-1C01-8571BA4BC965}"/>
              </a:ext>
            </a:extLst>
          </p:cNvPr>
          <p:cNvSpPr txBox="1"/>
          <p:nvPr/>
        </p:nvSpPr>
        <p:spPr>
          <a:xfrm>
            <a:off x="5688602" y="6545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샌드위치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183DE3-5232-865A-16DF-CF409DE6F1E8}"/>
              </a:ext>
            </a:extLst>
          </p:cNvPr>
          <p:cNvSpPr txBox="1"/>
          <p:nvPr/>
        </p:nvSpPr>
        <p:spPr>
          <a:xfrm>
            <a:off x="4581485" y="2478580"/>
            <a:ext cx="13388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파리바게트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381E37-22E8-9023-F9C9-70D97E2B89CE}"/>
              </a:ext>
            </a:extLst>
          </p:cNvPr>
          <p:cNvSpPr txBox="1"/>
          <p:nvPr/>
        </p:nvSpPr>
        <p:spPr>
          <a:xfrm>
            <a:off x="6755426" y="3472281"/>
            <a:ext cx="11079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역전우동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7DC2D4-6ABA-3960-198F-8B6B498B4C6C}"/>
              </a:ext>
            </a:extLst>
          </p:cNvPr>
          <p:cNvSpPr txBox="1"/>
          <p:nvPr/>
        </p:nvSpPr>
        <p:spPr>
          <a:xfrm>
            <a:off x="6778509" y="1843990"/>
            <a:ext cx="6463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어랑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88937A-FE13-A377-66F1-70CFFFD4371E}"/>
              </a:ext>
            </a:extLst>
          </p:cNvPr>
          <p:cNvSpPr txBox="1"/>
          <p:nvPr/>
        </p:nvSpPr>
        <p:spPr>
          <a:xfrm>
            <a:off x="7475354" y="1843990"/>
            <a:ext cx="11079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일본우동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3EB9055-D641-34B4-4244-D36B53F6038E}"/>
              </a:ext>
            </a:extLst>
          </p:cNvPr>
          <p:cNvGrpSpPr/>
          <p:nvPr/>
        </p:nvGrpSpPr>
        <p:grpSpPr>
          <a:xfrm>
            <a:off x="7721207" y="3038589"/>
            <a:ext cx="806400" cy="564480"/>
            <a:chOff x="7721207" y="3038589"/>
            <a:chExt cx="806400" cy="56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7E00EC8-B161-6C28-179B-6F0CC643E47E}"/>
                    </a:ext>
                  </a:extLst>
                </p14:cNvPr>
                <p14:cNvContentPartPr/>
                <p14:nvPr/>
              </p14:nvContentPartPr>
              <p14:xfrm>
                <a:off x="7721207" y="3139029"/>
                <a:ext cx="573480" cy="4640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7E00EC8-B161-6C28-179B-6F0CC643E47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15087" y="3132909"/>
                  <a:ext cx="58572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862EEBB-03BB-4C8D-C53C-913DD6189B5D}"/>
                    </a:ext>
                  </a:extLst>
                </p14:cNvPr>
                <p14:cNvContentPartPr/>
                <p14:nvPr/>
              </p14:nvContentPartPr>
              <p14:xfrm>
                <a:off x="8098847" y="3038589"/>
                <a:ext cx="428760" cy="3981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862EEBB-03BB-4C8D-C53C-913DD6189B5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92727" y="3032469"/>
                  <a:ext cx="441000" cy="41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D3FE6D86-3EEA-6322-1A07-C8FDC90238CA}"/>
                  </a:ext>
                </a:extLst>
              </p14:cNvPr>
              <p14:cNvContentPartPr/>
              <p14:nvPr/>
            </p14:nvContentPartPr>
            <p14:xfrm>
              <a:off x="8615447" y="2623149"/>
              <a:ext cx="392760" cy="41616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D3FE6D86-3EEA-6322-1A07-C8FDC90238C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09327" y="2617029"/>
                <a:ext cx="405000" cy="4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252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D1BD77-2A81-CF01-94E9-D024FF608561}"/>
              </a:ext>
            </a:extLst>
          </p:cNvPr>
          <p:cNvSpPr txBox="1"/>
          <p:nvPr/>
        </p:nvSpPr>
        <p:spPr>
          <a:xfrm>
            <a:off x="572655" y="526473"/>
            <a:ext cx="964719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질문요령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그냥 해본다</a:t>
            </a:r>
            <a:r>
              <a:rPr lang="en-US" altLang="ko-KR" dirty="0"/>
              <a:t>. 30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핀트를 </a:t>
            </a:r>
            <a:r>
              <a:rPr lang="ko-KR" altLang="en-US" dirty="0" err="1"/>
              <a:t>못잡아서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그때의 자신의 실력으로는 평생해도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양심고백 최악 회사에서도 많이 본 스타일 죽어도 안말하고 있다가</a:t>
            </a:r>
            <a:r>
              <a:rPr lang="en-US" altLang="ko-KR" dirty="0"/>
              <a:t>. </a:t>
            </a:r>
            <a:r>
              <a:rPr lang="ko-KR" altLang="en-US" dirty="0"/>
              <a:t>마무리날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빨리했으면 빨리 내가 </a:t>
            </a:r>
            <a:r>
              <a:rPr lang="ko-KR" altLang="en-US" dirty="0" err="1"/>
              <a:t>잘한건지도</a:t>
            </a:r>
            <a:r>
              <a:rPr lang="ko-KR" altLang="en-US" dirty="0"/>
              <a:t> </a:t>
            </a:r>
            <a:r>
              <a:rPr lang="ko-KR" altLang="en-US" dirty="0" err="1"/>
              <a:t>저한테</a:t>
            </a:r>
            <a:r>
              <a:rPr lang="ko-KR" altLang="en-US" dirty="0"/>
              <a:t> 물어보세요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안된다</a:t>
            </a:r>
            <a:r>
              <a:rPr lang="en-US" altLang="ko-KR" dirty="0"/>
              <a:t>. </a:t>
            </a:r>
            <a:r>
              <a:rPr lang="ko-KR" altLang="en-US" dirty="0"/>
              <a:t>질문한다 </a:t>
            </a:r>
            <a:r>
              <a:rPr lang="en-US" altLang="ko-KR" dirty="0"/>
              <a:t>=&gt; xxx</a:t>
            </a:r>
            <a:r>
              <a:rPr lang="ko-KR" altLang="en-US" dirty="0"/>
              <a:t>를 언급하면서 말로만 도움을 주려고 할거다</a:t>
            </a:r>
            <a:r>
              <a:rPr lang="en-US" altLang="ko-KR" dirty="0"/>
              <a:t>. =&gt; </a:t>
            </a:r>
            <a:r>
              <a:rPr lang="ko-KR" altLang="en-US" dirty="0"/>
              <a:t>다시 해본다 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안된다 </a:t>
            </a:r>
            <a:r>
              <a:rPr lang="en-US" altLang="ko-KR" dirty="0"/>
              <a:t>=&gt; </a:t>
            </a:r>
            <a:r>
              <a:rPr lang="ko-KR" altLang="en-US" dirty="0"/>
              <a:t>비켜</a:t>
            </a:r>
          </a:p>
        </p:txBody>
      </p:sp>
    </p:spTree>
    <p:extLst>
      <p:ext uri="{BB962C8B-B14F-4D97-AF65-F5344CB8AC3E}">
        <p14:creationId xmlns:p14="http://schemas.microsoft.com/office/powerpoint/2010/main" val="1962660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0409F-7AC5-6C65-51FC-1AD81AE3969E}"/>
              </a:ext>
            </a:extLst>
          </p:cNvPr>
          <p:cNvSpPr txBox="1"/>
          <p:nvPr/>
        </p:nvSpPr>
        <p:spPr>
          <a:xfrm>
            <a:off x="379358" y="305068"/>
            <a:ext cx="1137853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0" dirty="0"/>
              <a:t>사용자 등록</a:t>
            </a:r>
            <a:endParaRPr lang="en-US" altLang="ko-KR" sz="5000" dirty="0"/>
          </a:p>
          <a:p>
            <a:r>
              <a:rPr lang="ko-KR" altLang="en-US" sz="5000" dirty="0"/>
              <a:t>아이디 전부다 어떤 이름이건 비속어 및 욕만 아니면 상관 없음</a:t>
            </a:r>
            <a:r>
              <a:rPr lang="en-US" altLang="ko-KR" sz="5000" dirty="0"/>
              <a:t>(</a:t>
            </a:r>
            <a:r>
              <a:rPr lang="ko-KR" altLang="en-US" sz="5000" dirty="0"/>
              <a:t>한글만 아니면 됨</a:t>
            </a:r>
            <a:r>
              <a:rPr lang="en-US" altLang="ko-KR" sz="5000" dirty="0"/>
              <a:t>)</a:t>
            </a:r>
            <a:r>
              <a:rPr lang="ko-KR" altLang="en-US" sz="5000" dirty="0"/>
              <a:t> </a:t>
            </a:r>
            <a:endParaRPr lang="en-US" altLang="ko-KR" sz="5000" dirty="0"/>
          </a:p>
          <a:p>
            <a:r>
              <a:rPr lang="ko-KR" altLang="en-US" sz="5000" dirty="0"/>
              <a:t>절대 한글 아이디 사용하지 마세요</a:t>
            </a:r>
            <a:r>
              <a:rPr lang="en-US" altLang="ko-KR" sz="5000" dirty="0"/>
              <a:t>.</a:t>
            </a:r>
          </a:p>
          <a:p>
            <a:r>
              <a:rPr lang="ko-KR" altLang="en-US" sz="5000" dirty="0"/>
              <a:t>비번</a:t>
            </a:r>
            <a:r>
              <a:rPr lang="en-US" altLang="ko-KR" sz="5000" dirty="0"/>
              <a:t>(PIN)</a:t>
            </a:r>
            <a:r>
              <a:rPr lang="ko-KR" altLang="en-US" sz="5000" dirty="0"/>
              <a:t> </a:t>
            </a:r>
            <a:r>
              <a:rPr lang="en-US" altLang="ko-KR" sz="5000" dirty="0"/>
              <a:t>1024</a:t>
            </a:r>
            <a:r>
              <a:rPr lang="ko-KR" altLang="en-US" sz="5000" dirty="0"/>
              <a:t>로 통일</a:t>
            </a:r>
            <a:endParaRPr lang="en-US" altLang="ko-KR" sz="5000" dirty="0"/>
          </a:p>
        </p:txBody>
      </p:sp>
    </p:spTree>
    <p:extLst>
      <p:ext uri="{BB962C8B-B14F-4D97-AF65-F5344CB8AC3E}">
        <p14:creationId xmlns:p14="http://schemas.microsoft.com/office/powerpoint/2010/main" val="1221583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ACF7B9-D389-A2ED-F206-A4C55F50028B}"/>
              </a:ext>
            </a:extLst>
          </p:cNvPr>
          <p:cNvSpPr txBox="1"/>
          <p:nvPr/>
        </p:nvSpPr>
        <p:spPr>
          <a:xfrm>
            <a:off x="333177" y="5092519"/>
            <a:ext cx="113785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dirty="0"/>
              <a:t>PIN </a:t>
            </a:r>
            <a:r>
              <a:rPr lang="ko-KR" altLang="en-US" sz="5000" dirty="0"/>
              <a:t>이 비번입니다</a:t>
            </a:r>
            <a:endParaRPr lang="en-US" altLang="ko-KR" sz="5000" dirty="0"/>
          </a:p>
          <a:p>
            <a:r>
              <a:rPr lang="ko-KR" altLang="en-US" sz="5000" dirty="0"/>
              <a:t>그걸 </a:t>
            </a:r>
            <a:r>
              <a:rPr lang="en-US" altLang="ko-KR" sz="5000" dirty="0"/>
              <a:t>1024</a:t>
            </a:r>
            <a:r>
              <a:rPr lang="ko-KR" altLang="en-US" sz="5000" dirty="0"/>
              <a:t>로 설정해 주시면 됩니다</a:t>
            </a:r>
            <a:r>
              <a:rPr lang="en-US" altLang="ko-KR" sz="50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D2071-F16B-7D1F-9BA4-DFF5B815FEF1}"/>
              </a:ext>
            </a:extLst>
          </p:cNvPr>
          <p:cNvSpPr txBox="1"/>
          <p:nvPr/>
        </p:nvSpPr>
        <p:spPr>
          <a:xfrm>
            <a:off x="240813" y="134265"/>
            <a:ext cx="1232987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dirty="0" err="1"/>
              <a:t>Assortrock</a:t>
            </a:r>
            <a:r>
              <a:rPr lang="en-US" altLang="ko-KR" sz="5000" dirty="0"/>
              <a:t>~~~~ </a:t>
            </a:r>
            <a:r>
              <a:rPr lang="ko-KR" altLang="en-US" sz="5000" dirty="0"/>
              <a:t>가 와이파이</a:t>
            </a:r>
            <a:endParaRPr lang="en-US" altLang="ko-KR" sz="5000" dirty="0"/>
          </a:p>
          <a:p>
            <a:r>
              <a:rPr lang="ko-KR" altLang="en-US" sz="5000" dirty="0"/>
              <a:t>비번 </a:t>
            </a:r>
            <a:r>
              <a:rPr lang="en-US" altLang="ko-KR" sz="5000" dirty="0" err="1"/>
              <a:t>assortrock</a:t>
            </a:r>
            <a:r>
              <a:rPr lang="en-US" altLang="ko-KR" sz="5000" dirty="0"/>
              <a:t>* </a:t>
            </a:r>
            <a:r>
              <a:rPr lang="en-US" altLang="ko-KR" sz="5000" dirty="0" err="1"/>
              <a:t>Assortrock</a:t>
            </a:r>
            <a:r>
              <a:rPr lang="en-US" altLang="ko-KR" sz="5000" dirty="0"/>
              <a:t>*</a:t>
            </a:r>
          </a:p>
          <a:p>
            <a:endParaRPr lang="en-US" altLang="ko-KR" sz="5000" dirty="0"/>
          </a:p>
          <a:p>
            <a:r>
              <a:rPr lang="ko-KR" altLang="en-US" sz="5000" dirty="0"/>
              <a:t>주석 이 </a:t>
            </a:r>
            <a:r>
              <a:rPr lang="ko-KR" altLang="en-US" sz="5000" dirty="0" err="1"/>
              <a:t>한주그냥</a:t>
            </a:r>
            <a:r>
              <a:rPr lang="ko-KR" altLang="en-US" sz="5000" dirty="0"/>
              <a:t> </a:t>
            </a:r>
            <a:r>
              <a:rPr lang="ko-KR" altLang="en-US" sz="5000" dirty="0" err="1"/>
              <a:t>안한답니다</a:t>
            </a:r>
            <a:r>
              <a:rPr lang="en-US" altLang="ko-KR" sz="5000" dirty="0"/>
              <a:t>.</a:t>
            </a:r>
          </a:p>
          <a:p>
            <a:r>
              <a:rPr lang="ko-KR" altLang="en-US" sz="5000" dirty="0"/>
              <a:t>만세 국군의 날 쉰답니다</a:t>
            </a:r>
            <a:r>
              <a:rPr lang="en-US" altLang="ko-KR" sz="5000" dirty="0"/>
              <a:t>.</a:t>
            </a:r>
          </a:p>
          <a:p>
            <a:r>
              <a:rPr lang="en-US" altLang="ko-KR" sz="5000" dirty="0"/>
              <a:t>10</a:t>
            </a:r>
            <a:r>
              <a:rPr lang="ko-KR" altLang="en-US" sz="5000" dirty="0"/>
              <a:t>월 </a:t>
            </a:r>
            <a:r>
              <a:rPr lang="en-US" altLang="ko-KR" sz="5000" dirty="0"/>
              <a:t>1</a:t>
            </a:r>
            <a:r>
              <a:rPr lang="ko-KR" altLang="en-US" sz="5000" dirty="0"/>
              <a:t>일</a:t>
            </a:r>
            <a:endParaRPr lang="en-US" altLang="ko-KR" sz="5000" dirty="0"/>
          </a:p>
        </p:txBody>
      </p:sp>
    </p:spTree>
    <p:extLst>
      <p:ext uri="{BB962C8B-B14F-4D97-AF65-F5344CB8AC3E}">
        <p14:creationId xmlns:p14="http://schemas.microsoft.com/office/powerpoint/2010/main" val="357574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CE2EEE-997C-7ABD-4275-DECA44B3C512}"/>
              </a:ext>
            </a:extLst>
          </p:cNvPr>
          <p:cNvSpPr txBox="1"/>
          <p:nvPr/>
        </p:nvSpPr>
        <p:spPr>
          <a:xfrm>
            <a:off x="295274" y="186809"/>
            <a:ext cx="99155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디바이스 이름 </a:t>
            </a:r>
            <a:r>
              <a:rPr lang="en-US" altLang="ko-KR" sz="1800" dirty="0"/>
              <a:t>=&gt; </a:t>
            </a:r>
            <a:r>
              <a:rPr lang="ko-KR" altLang="en-US" sz="1800" dirty="0"/>
              <a:t>컴퓨터 명을 정하는 것인데</a:t>
            </a:r>
            <a:r>
              <a:rPr lang="en-US" altLang="ko-KR" sz="1800" dirty="0"/>
              <a:t>. </a:t>
            </a:r>
          </a:p>
          <a:p>
            <a:endParaRPr lang="en-US" altLang="ko-KR" dirty="0"/>
          </a:p>
          <a:p>
            <a:r>
              <a:rPr lang="ko-KR" altLang="en-US" sz="1800" dirty="0"/>
              <a:t>보통 컴퓨터 </a:t>
            </a:r>
            <a:r>
              <a:rPr lang="ko-KR" altLang="en-US" sz="1800" dirty="0" err="1"/>
              <a:t>제한할때</a:t>
            </a:r>
            <a:r>
              <a:rPr lang="ko-KR" altLang="en-US" sz="1800" dirty="0"/>
              <a:t> 사용합니다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  <a:p>
            <a:r>
              <a:rPr lang="ko-KR" altLang="en-US" sz="1800" dirty="0"/>
              <a:t>여러분들이 구독형 서비스를 대표적으로 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sz="1800" dirty="0"/>
              <a:t>아까 말했던 </a:t>
            </a:r>
            <a:r>
              <a:rPr lang="ko-KR" altLang="en-US" sz="1800" dirty="0" err="1"/>
              <a:t>파워포인트같은</a:t>
            </a:r>
            <a:r>
              <a:rPr lang="ko-KR" altLang="en-US" sz="1800" dirty="0"/>
              <a:t> 오피스 </a:t>
            </a:r>
            <a:r>
              <a:rPr lang="en-US" altLang="ko-KR" sz="1800" dirty="0"/>
              <a:t>365</a:t>
            </a:r>
            <a:r>
              <a:rPr lang="ko-KR" altLang="en-US" dirty="0"/>
              <a:t>나</a:t>
            </a:r>
            <a:r>
              <a:rPr lang="en-US" altLang="ko-KR" dirty="0"/>
              <a:t> </a:t>
            </a:r>
            <a:r>
              <a:rPr lang="ko-KR" altLang="en-US" dirty="0"/>
              <a:t>카카오톡 </a:t>
            </a:r>
            <a:r>
              <a:rPr lang="en-US" altLang="ko-KR" dirty="0"/>
              <a:t>PC</a:t>
            </a:r>
            <a:r>
              <a:rPr lang="ko-KR" altLang="en-US" dirty="0"/>
              <a:t>버전 인증을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디바이스 이름으로 여러분들이 프로그램을 다시 설치하고</a:t>
            </a:r>
            <a:endParaRPr lang="en-US" altLang="ko-KR" dirty="0"/>
          </a:p>
          <a:p>
            <a:endParaRPr lang="en-US" altLang="ko-KR" sz="1800" dirty="0"/>
          </a:p>
          <a:p>
            <a:r>
              <a:rPr lang="ko-KR" altLang="en-US" dirty="0"/>
              <a:t>같은 이름으로 디바이스를 만들어도 그때 </a:t>
            </a:r>
            <a:r>
              <a:rPr lang="ko-KR" altLang="en-US" dirty="0" err="1"/>
              <a:t>쓰이는게</a:t>
            </a:r>
            <a:r>
              <a:rPr lang="ko-KR" altLang="en-US" dirty="0"/>
              <a:t> 디바이스 명이다</a:t>
            </a:r>
            <a:r>
              <a:rPr lang="en-US" altLang="ko-KR" dirty="0"/>
              <a:t>. </a:t>
            </a:r>
          </a:p>
          <a:p>
            <a:endParaRPr lang="en-US" altLang="ko-KR" sz="1800" dirty="0"/>
          </a:p>
          <a:p>
            <a:r>
              <a:rPr lang="ko-KR" altLang="en-US" dirty="0"/>
              <a:t>이 초기화 선생님은 많으면 한달 </a:t>
            </a:r>
            <a:r>
              <a:rPr lang="ko-KR" altLang="en-US" dirty="0" err="1"/>
              <a:t>두번이상</a:t>
            </a:r>
            <a:r>
              <a:rPr lang="ko-KR" altLang="en-US" dirty="0"/>
              <a:t> 심심하면 </a:t>
            </a:r>
            <a:r>
              <a:rPr lang="ko-KR" altLang="en-US" dirty="0" err="1"/>
              <a:t>하는거</a:t>
            </a:r>
            <a:r>
              <a:rPr lang="en-US" altLang="ko-KR" dirty="0"/>
              <a:t>.</a:t>
            </a:r>
          </a:p>
          <a:p>
            <a:endParaRPr lang="en-US" altLang="ko-KR" sz="1800" dirty="0"/>
          </a:p>
          <a:p>
            <a:r>
              <a:rPr lang="ko-KR" altLang="en-US" dirty="0"/>
              <a:t>사용자명 여러분들 이름을 정하는 것인데</a:t>
            </a:r>
            <a:r>
              <a:rPr lang="en-US" altLang="ko-KR" dirty="0"/>
              <a:t>. </a:t>
            </a:r>
            <a:r>
              <a:rPr lang="ko-KR" altLang="en-US" dirty="0"/>
              <a:t>마찬가지로 비속어만 아니면 상관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정품인증이 깨지게 되는데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2895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9C307B-0D01-8354-0B51-BD93D4C08E78}"/>
              </a:ext>
            </a:extLst>
          </p:cNvPr>
          <p:cNvSpPr txBox="1"/>
          <p:nvPr/>
        </p:nvSpPr>
        <p:spPr>
          <a:xfrm>
            <a:off x="295274" y="186809"/>
            <a:ext cx="99155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한글 이름이 이제는 거의 의미가 없어졌다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  <a:p>
            <a:r>
              <a:rPr lang="ko-KR" altLang="en-US" sz="1800" dirty="0"/>
              <a:t>인코딩이라고 나중에 문자열을 </a:t>
            </a:r>
            <a:r>
              <a:rPr lang="ko-KR" altLang="en-US" sz="1800" dirty="0" err="1"/>
              <a:t>배울때</a:t>
            </a:r>
            <a:r>
              <a:rPr lang="ko-KR" altLang="en-US" sz="1800" dirty="0"/>
              <a:t> 왜 상관이 있는지를 이야기 </a:t>
            </a:r>
            <a:r>
              <a:rPr lang="ko-KR" altLang="en-US" sz="1800" dirty="0" err="1"/>
              <a:t>해줄겁니다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  <a:p>
            <a:r>
              <a:rPr lang="ko-KR" altLang="en-US" sz="1800" dirty="0"/>
              <a:t>영어가 아니면 특정 </a:t>
            </a:r>
            <a:r>
              <a:rPr lang="ko-KR" altLang="en-US" sz="1800" dirty="0" err="1"/>
              <a:t>폴더등이</a:t>
            </a:r>
            <a:r>
              <a:rPr lang="ko-KR" altLang="en-US" sz="1800" dirty="0"/>
              <a:t> 예전에는 사용자명이 된다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  <a:p>
            <a:r>
              <a:rPr lang="ko-KR" altLang="en-US" sz="1800" dirty="0"/>
              <a:t>그런데 그게 한글이면 문제가 되는 경우가 </a:t>
            </a:r>
            <a:r>
              <a:rPr lang="ko-KR" altLang="en-US" dirty="0" err="1"/>
              <a:t>있었다는것</a:t>
            </a:r>
            <a:endParaRPr lang="en-US" altLang="ko-KR" dirty="0"/>
          </a:p>
          <a:p>
            <a:endParaRPr lang="en-US" altLang="ko-KR" sz="1800" dirty="0"/>
          </a:p>
          <a:p>
            <a:r>
              <a:rPr lang="ko-KR" altLang="en-US" dirty="0"/>
              <a:t>지금도 특정 게임들이나 국가를 생각하지 않은 게임은 한글 </a:t>
            </a:r>
            <a:r>
              <a:rPr lang="ko-KR" altLang="en-US" dirty="0" err="1"/>
              <a:t>폴더명</a:t>
            </a:r>
            <a:r>
              <a:rPr lang="ko-KR" altLang="en-US" dirty="0"/>
              <a:t> 아래에다가 설치하면</a:t>
            </a:r>
            <a:endParaRPr lang="en-US" altLang="ko-KR" dirty="0"/>
          </a:p>
          <a:p>
            <a:endParaRPr lang="en-US" altLang="ko-KR" sz="1800" dirty="0"/>
          </a:p>
          <a:p>
            <a:r>
              <a:rPr lang="ko-KR" altLang="en-US" sz="1800" dirty="0"/>
              <a:t>실행이 안되는 경우가 있다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  <a:p>
            <a:r>
              <a:rPr lang="ko-KR" altLang="en-US" sz="1800" dirty="0"/>
              <a:t>요즘 나오는 </a:t>
            </a:r>
            <a:r>
              <a:rPr lang="ko-KR" altLang="en-US" sz="1800" dirty="0" err="1"/>
              <a:t>한글폴더</a:t>
            </a:r>
            <a:r>
              <a:rPr lang="ko-KR" altLang="en-US" sz="1800" dirty="0"/>
              <a:t> 아래에서 </a:t>
            </a:r>
            <a:r>
              <a:rPr lang="ko-KR" altLang="en-US" sz="1800" dirty="0" err="1"/>
              <a:t>동작안하는</a:t>
            </a:r>
            <a:r>
              <a:rPr lang="ko-KR" altLang="en-US" sz="1800" dirty="0"/>
              <a:t> 프로그램이나 </a:t>
            </a:r>
            <a:r>
              <a:rPr lang="ko-KR" altLang="en-US" dirty="0"/>
              <a:t>무언가 코드가 </a:t>
            </a:r>
            <a:r>
              <a:rPr lang="ko-KR" altLang="en-US" dirty="0" err="1"/>
              <a:t>있을수가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sz="1800" dirty="0"/>
          </a:p>
          <a:p>
            <a:r>
              <a:rPr lang="en-US" altLang="ko-KR" dirty="0"/>
              <a:t>IT</a:t>
            </a:r>
            <a:r>
              <a:rPr lang="ko-KR" altLang="en-US" dirty="0"/>
              <a:t>업계에서 한글 </a:t>
            </a:r>
            <a:r>
              <a:rPr lang="ko-KR" altLang="en-US" dirty="0" err="1"/>
              <a:t>폴더명</a:t>
            </a:r>
            <a:r>
              <a:rPr lang="ko-KR" altLang="en-US" dirty="0"/>
              <a:t> 사용자명 그냥 그 자체가 금기였다</a:t>
            </a:r>
            <a:r>
              <a:rPr lang="en-US" altLang="ko-KR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프로그래밍 환경에서 오작동을 일으킬 가능성이 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9483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004F89-A867-E471-10C4-19A6891D4F44}"/>
              </a:ext>
            </a:extLst>
          </p:cNvPr>
          <p:cNvSpPr txBox="1"/>
          <p:nvPr/>
        </p:nvSpPr>
        <p:spPr>
          <a:xfrm>
            <a:off x="295274" y="186809"/>
            <a:ext cx="99155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금기</a:t>
            </a:r>
            <a:endParaRPr lang="en-US" altLang="ko-KR" sz="1800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800" dirty="0"/>
              <a:t>바탕 화면에 자기 프로젝트 깔기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한글 </a:t>
            </a:r>
            <a:r>
              <a:rPr lang="ko-KR" altLang="en-US" dirty="0" err="1"/>
              <a:t>폴더명</a:t>
            </a:r>
            <a:r>
              <a:rPr lang="ko-KR" altLang="en-US" dirty="0"/>
              <a:t> 프로그래밍 전체적으로 한글 배척을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게임내 데이터 제외하고 한글을 어디서도 사용하지 않는 게 기본으로 잡혔다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421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80291" y="508000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/>
              <a:t>필수 프로그램 종류 및 설치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98085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2DBC38-A4E7-1F8B-34C4-CC8067984914}"/>
              </a:ext>
            </a:extLst>
          </p:cNvPr>
          <p:cNvSpPr txBox="1"/>
          <p:nvPr/>
        </p:nvSpPr>
        <p:spPr>
          <a:xfrm>
            <a:off x="295274" y="186809"/>
            <a:ext cx="99155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금기</a:t>
            </a:r>
            <a:endParaRPr lang="en-US" altLang="ko-KR" sz="1800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800" dirty="0"/>
              <a:t>바탕 화면에 자기 프로젝트 깔기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한글 </a:t>
            </a:r>
            <a:r>
              <a:rPr lang="ko-KR" altLang="en-US" dirty="0" err="1"/>
              <a:t>폴더명</a:t>
            </a:r>
            <a:r>
              <a:rPr lang="ko-KR" altLang="en-US" dirty="0"/>
              <a:t> 프로그래밍 전체적으로 한글 배척을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게임내 데이터 제외하고 한글을 어디서도 사용하지 않는 게 기본으로 잡혔다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0548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D1BD77-2A81-CF01-94E9-D024FF608561}"/>
              </a:ext>
            </a:extLst>
          </p:cNvPr>
          <p:cNvSpPr txBox="1"/>
          <p:nvPr/>
        </p:nvSpPr>
        <p:spPr>
          <a:xfrm>
            <a:off x="572655" y="526473"/>
            <a:ext cx="10733520" cy="2400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3000" dirty="0"/>
              <a:t>용어는 굉장히 중요하다</a:t>
            </a:r>
            <a:r>
              <a:rPr lang="en-US" altLang="ko-KR" sz="3000" dirty="0"/>
              <a:t>.</a:t>
            </a:r>
          </a:p>
          <a:p>
            <a:r>
              <a:rPr lang="ko-KR" altLang="en-US" sz="3000" dirty="0"/>
              <a:t>정확한 단어를 </a:t>
            </a:r>
            <a:r>
              <a:rPr lang="ko-KR" altLang="en-US" sz="3000" dirty="0" err="1"/>
              <a:t>사용해한다</a:t>
            </a:r>
            <a:r>
              <a:rPr lang="en-US" altLang="ko-KR" sz="3000" dirty="0"/>
              <a:t>.</a:t>
            </a:r>
          </a:p>
          <a:p>
            <a:endParaRPr lang="en-US" altLang="ko-KR" sz="3000" dirty="0"/>
          </a:p>
          <a:p>
            <a:r>
              <a:rPr lang="en-US" altLang="ko-KR" sz="3000" dirty="0"/>
              <a:t>EX) </a:t>
            </a:r>
            <a:r>
              <a:rPr lang="ko-KR" altLang="en-US" sz="3000" dirty="0"/>
              <a:t>예전에 공부할</a:t>
            </a:r>
            <a:r>
              <a:rPr lang="en-US" altLang="ko-KR" sz="3000" dirty="0"/>
              <a:t> </a:t>
            </a:r>
            <a:r>
              <a:rPr lang="ko-KR" altLang="en-US" sz="3000" dirty="0"/>
              <a:t>프로그램 이 중간에 터지면 </a:t>
            </a:r>
            <a:r>
              <a:rPr lang="ko-KR" altLang="en-US" sz="3000" dirty="0" err="1"/>
              <a:t>뻑났다고</a:t>
            </a:r>
            <a:r>
              <a:rPr lang="ko-KR" altLang="en-US" sz="3000" dirty="0"/>
              <a:t> </a:t>
            </a:r>
            <a:endParaRPr lang="en-US" altLang="ko-KR" sz="3000" dirty="0"/>
          </a:p>
          <a:p>
            <a:r>
              <a:rPr lang="ko-KR" altLang="en-US" sz="3000" dirty="0"/>
              <a:t>메모리 </a:t>
            </a:r>
            <a:r>
              <a:rPr lang="ko-KR" altLang="en-US" sz="3000" dirty="0" err="1"/>
              <a:t>크러쉬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463640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EA7326-CE1B-BFE2-715A-5679D44DE559}"/>
              </a:ext>
            </a:extLst>
          </p:cNvPr>
          <p:cNvSpPr txBox="1"/>
          <p:nvPr/>
        </p:nvSpPr>
        <p:spPr>
          <a:xfrm>
            <a:off x="572655" y="526473"/>
            <a:ext cx="11533620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3000" dirty="0"/>
              <a:t>필수 프로그램 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en-US" altLang="ko-KR" sz="3000" dirty="0"/>
              <a:t>Window </a:t>
            </a:r>
            <a:r>
              <a:rPr lang="en-US" altLang="ko-KR" sz="3000" dirty="0">
                <a:solidFill>
                  <a:srgbClr val="FF0000"/>
                </a:solidFill>
              </a:rPr>
              <a:t>(OS) </a:t>
            </a:r>
            <a:r>
              <a:rPr lang="ko-KR" altLang="en-US" sz="3000" dirty="0">
                <a:solidFill>
                  <a:srgbClr val="FF0000"/>
                </a:solidFill>
              </a:rPr>
              <a:t>오퍼레이션 시스템</a:t>
            </a:r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/>
              <a:t>말그대로 컴퓨터를 사용하기 위한 제반 시스템을 제어하는 기본 프로그램을 말한다</a:t>
            </a:r>
            <a:r>
              <a:rPr lang="en-US" altLang="ko-KR" sz="3000" dirty="0"/>
              <a:t>.</a:t>
            </a:r>
          </a:p>
          <a:p>
            <a:r>
              <a:rPr lang="ko-KR" altLang="en-US" sz="3000" dirty="0"/>
              <a:t>가정용의 </a:t>
            </a:r>
            <a:r>
              <a:rPr lang="en-US" altLang="ko-KR" sz="3000" dirty="0"/>
              <a:t>99% </a:t>
            </a:r>
            <a:r>
              <a:rPr lang="ko-KR" altLang="en-US" sz="3000" dirty="0"/>
              <a:t>가 </a:t>
            </a:r>
            <a:r>
              <a:rPr lang="en-US" altLang="ko-KR" sz="3000" dirty="0"/>
              <a:t>window </a:t>
            </a:r>
            <a:r>
              <a:rPr lang="ko-KR" altLang="en-US" sz="3000" dirty="0"/>
              <a:t>어디서 또 이상한 소리 들어서</a:t>
            </a:r>
            <a:endParaRPr lang="en-US" altLang="ko-KR" sz="3000" dirty="0"/>
          </a:p>
          <a:p>
            <a:r>
              <a:rPr lang="ko-KR" altLang="en-US" sz="3000" dirty="0"/>
              <a:t>마소 욕하는 돈에 미쳤다고</a:t>
            </a:r>
            <a:r>
              <a:rPr lang="en-US" altLang="ko-KR" sz="3000" dirty="0"/>
              <a:t>.</a:t>
            </a:r>
          </a:p>
          <a:p>
            <a:r>
              <a:rPr lang="ko-KR" altLang="en-US" sz="3000" dirty="0"/>
              <a:t>그런데 우리는 욕하면 안된다</a:t>
            </a:r>
            <a:r>
              <a:rPr lang="en-US" altLang="ko-KR" sz="3000" dirty="0"/>
              <a:t>. </a:t>
            </a:r>
            <a:r>
              <a:rPr lang="ko-KR" altLang="en-US" sz="3000" dirty="0"/>
              <a:t>윈도우 내부에서 공부할 거니까요</a:t>
            </a:r>
            <a:r>
              <a:rPr lang="en-US" altLang="ko-KR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5510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683498-A08E-8425-0AD7-39F5CC74AEB2}"/>
              </a:ext>
            </a:extLst>
          </p:cNvPr>
          <p:cNvSpPr txBox="1"/>
          <p:nvPr/>
        </p:nvSpPr>
        <p:spPr>
          <a:xfrm>
            <a:off x="572655" y="526473"/>
            <a:ext cx="11533620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3000" dirty="0"/>
              <a:t>비주얼 스튜디오</a:t>
            </a:r>
            <a:r>
              <a:rPr lang="en-US" altLang="ko-KR" sz="3000" dirty="0"/>
              <a:t> </a:t>
            </a:r>
            <a:r>
              <a:rPr lang="en-US" altLang="ko-KR" sz="3000" dirty="0">
                <a:solidFill>
                  <a:srgbClr val="FF0000"/>
                </a:solidFill>
              </a:rPr>
              <a:t>(IDE) </a:t>
            </a:r>
            <a:r>
              <a:rPr lang="ko-KR" altLang="en-US" sz="3000" dirty="0">
                <a:solidFill>
                  <a:srgbClr val="FF0000"/>
                </a:solidFill>
              </a:rPr>
              <a:t>통합 개발환경</a:t>
            </a:r>
          </a:p>
          <a:p>
            <a:r>
              <a:rPr lang="ko-KR" altLang="en-US" sz="3000" dirty="0"/>
              <a:t>프로그래밍 자체가 너무 힘들었다</a:t>
            </a:r>
            <a:r>
              <a:rPr lang="en-US" altLang="ko-KR" sz="3000" dirty="0"/>
              <a:t>.</a:t>
            </a:r>
          </a:p>
          <a:p>
            <a:r>
              <a:rPr lang="ko-KR" altLang="en-US" sz="3000" dirty="0" err="1"/>
              <a:t>쉽게말하면</a:t>
            </a:r>
            <a:r>
              <a:rPr lang="ko-KR" altLang="en-US" sz="3000" dirty="0"/>
              <a:t> </a:t>
            </a:r>
            <a:r>
              <a:rPr lang="ko-KR" altLang="en-US" sz="3000" dirty="0" err="1"/>
              <a:t>외워야할</a:t>
            </a:r>
            <a:r>
              <a:rPr lang="ko-KR" altLang="en-US" sz="3000" dirty="0"/>
              <a:t> 옵션들과 컴파일러 등등의 사용법들이</a:t>
            </a:r>
            <a:endParaRPr lang="en-US" altLang="ko-KR" sz="3000" dirty="0"/>
          </a:p>
          <a:p>
            <a:r>
              <a:rPr lang="ko-KR" altLang="en-US" sz="3000" dirty="0"/>
              <a:t>너무 복잡하고 그게 뭘 의미하느냐</a:t>
            </a:r>
            <a:r>
              <a:rPr lang="en-US" altLang="ko-KR" sz="3000" dirty="0"/>
              <a:t>?</a:t>
            </a:r>
          </a:p>
          <a:p>
            <a:r>
              <a:rPr lang="en-US" altLang="ko-KR" sz="3000" dirty="0"/>
              <a:t>EX) </a:t>
            </a:r>
            <a:r>
              <a:rPr lang="ko-KR" altLang="en-US" sz="3000" dirty="0"/>
              <a:t>아래와 같은 </a:t>
            </a:r>
            <a:r>
              <a:rPr lang="ko-KR" altLang="en-US" sz="3000" dirty="0" err="1"/>
              <a:t>옵션등을</a:t>
            </a:r>
            <a:r>
              <a:rPr lang="ko-KR" altLang="en-US" sz="3000" dirty="0"/>
              <a:t> 외우고 컴파일러 다운로드 받는 방법이나 </a:t>
            </a:r>
            <a:r>
              <a:rPr lang="en-US" altLang="ko-KR" sz="3000" dirty="0"/>
              <a:t>EXE </a:t>
            </a:r>
            <a:r>
              <a:rPr lang="ko-KR" altLang="en-US" sz="3000" dirty="0"/>
              <a:t>파일 만드는 </a:t>
            </a:r>
            <a:r>
              <a:rPr lang="ko-KR" altLang="en-US" sz="3000" dirty="0" err="1"/>
              <a:t>방법등이</a:t>
            </a:r>
            <a:r>
              <a:rPr lang="ko-KR" altLang="en-US" sz="3000" dirty="0"/>
              <a:t> 너무 어려웠다</a:t>
            </a:r>
            <a:r>
              <a:rPr lang="en-US" altLang="ko-KR" sz="3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36C413-614C-5461-E712-76EC77AA3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5" y="3951599"/>
            <a:ext cx="9603511" cy="237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0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0DE5CA-62E6-AB26-BD03-49A3262931C7}"/>
              </a:ext>
            </a:extLst>
          </p:cNvPr>
          <p:cNvSpPr txBox="1"/>
          <p:nvPr/>
        </p:nvSpPr>
        <p:spPr>
          <a:xfrm>
            <a:off x="572655" y="526473"/>
            <a:ext cx="983634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녹화를 선의로 해줬더니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코드가 있는데 </a:t>
            </a:r>
            <a:r>
              <a:rPr lang="en-US" altLang="ko-KR" dirty="0"/>
              <a:t>=&gt; </a:t>
            </a:r>
            <a:r>
              <a:rPr lang="ko-KR" altLang="en-US" dirty="0"/>
              <a:t>코드 분석 </a:t>
            </a:r>
            <a:r>
              <a:rPr lang="ko-KR" altLang="en-US" dirty="0" err="1"/>
              <a:t>안하겠음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여러분들 </a:t>
            </a:r>
            <a:r>
              <a:rPr lang="en-US" altLang="ko-KR" dirty="0"/>
              <a:t>8</a:t>
            </a:r>
            <a:r>
              <a:rPr lang="ko-KR" altLang="en-US" dirty="0"/>
              <a:t>개월 동안 </a:t>
            </a:r>
            <a:r>
              <a:rPr lang="en-US" altLang="ko-KR" dirty="0"/>
              <a:t>C++</a:t>
            </a:r>
            <a:r>
              <a:rPr lang="ko-KR" altLang="en-US" dirty="0"/>
              <a:t>배우는 강의인데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초반에는 코드를 </a:t>
            </a:r>
            <a:r>
              <a:rPr lang="ko-KR" altLang="en-US" dirty="0" err="1"/>
              <a:t>읽을수가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 err="1"/>
              <a:t>개월차</a:t>
            </a:r>
            <a:r>
              <a:rPr lang="ko-KR" altLang="en-US" dirty="0"/>
              <a:t> 까지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 err="1"/>
              <a:t>개월차</a:t>
            </a:r>
            <a:r>
              <a:rPr lang="ko-KR" altLang="en-US" dirty="0"/>
              <a:t> 까지 코드 읽는 법을 최대한 주입하려고 </a:t>
            </a:r>
            <a:r>
              <a:rPr lang="ko-KR" altLang="en-US" dirty="0" err="1"/>
              <a:t>노려한다</a:t>
            </a:r>
            <a:r>
              <a:rPr lang="en-US" altLang="ko-KR" dirty="0"/>
              <a:t>. =&gt; C++</a:t>
            </a:r>
            <a:r>
              <a:rPr lang="ko-KR" altLang="en-US" dirty="0"/>
              <a:t>을 혼자서 </a:t>
            </a:r>
            <a:r>
              <a:rPr lang="ko-KR" altLang="en-US" dirty="0" err="1"/>
              <a:t>할수</a:t>
            </a:r>
            <a:r>
              <a:rPr lang="ko-KR" altLang="en-US" dirty="0"/>
              <a:t> 있는 선행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몸관리</a:t>
            </a:r>
            <a:r>
              <a:rPr lang="ko-KR" altLang="en-US" dirty="0"/>
              <a:t> 잘해라</a:t>
            </a:r>
            <a:r>
              <a:rPr lang="en-US" altLang="ko-KR" dirty="0"/>
              <a:t>. </a:t>
            </a:r>
            <a:r>
              <a:rPr lang="ko-KR" altLang="en-US" dirty="0"/>
              <a:t>일찍 자고 자기 체력을 잘 관리해라 </a:t>
            </a:r>
            <a:r>
              <a:rPr lang="ko-KR" altLang="en-US" dirty="0" err="1"/>
              <a:t>컨티션</a:t>
            </a:r>
            <a:r>
              <a:rPr lang="ko-KR" altLang="en-US" dirty="0"/>
              <a:t> 관리도 프로의 조건입니다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자신이 일하는 회사나 집단에 피해를 주지 않는 것도 </a:t>
            </a:r>
            <a:r>
              <a:rPr lang="ko-KR" altLang="en-US" dirty="0" err="1"/>
              <a:t>중요한겁니다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자기자신을 대단한 실력의 대단한 재능을 가진 존재라고 생각하지 마라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405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1B6FA-063F-08E3-3AEE-8571AE74A314}"/>
              </a:ext>
            </a:extLst>
          </p:cNvPr>
          <p:cNvSpPr txBox="1"/>
          <p:nvPr/>
        </p:nvSpPr>
        <p:spPr>
          <a:xfrm>
            <a:off x="572655" y="526473"/>
            <a:ext cx="11533620" cy="4708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3000" dirty="0"/>
              <a:t>비주얼 스튜디오</a:t>
            </a:r>
            <a:r>
              <a:rPr lang="en-US" altLang="ko-KR" sz="3000" dirty="0"/>
              <a:t> </a:t>
            </a:r>
            <a:r>
              <a:rPr lang="en-US" altLang="ko-KR" sz="3000" dirty="0">
                <a:solidFill>
                  <a:srgbClr val="FF0000"/>
                </a:solidFill>
              </a:rPr>
              <a:t>(IDE) </a:t>
            </a:r>
            <a:r>
              <a:rPr lang="ko-KR" altLang="en-US" sz="3000" dirty="0">
                <a:solidFill>
                  <a:srgbClr val="FF0000"/>
                </a:solidFill>
              </a:rPr>
              <a:t>통합 개발환경</a:t>
            </a:r>
          </a:p>
          <a:p>
            <a:r>
              <a:rPr lang="ko-KR" altLang="en-US" sz="3000" dirty="0"/>
              <a:t>그 컴파일 과정이라는 것을 전부 자동처리 해주는 프로그램들이</a:t>
            </a:r>
            <a:endParaRPr lang="en-US" altLang="ko-KR" sz="3000" dirty="0"/>
          </a:p>
          <a:p>
            <a:r>
              <a:rPr lang="ko-KR" altLang="en-US" sz="3000" dirty="0"/>
              <a:t>나왔다</a:t>
            </a:r>
            <a:r>
              <a:rPr lang="en-US" altLang="ko-KR" sz="3000" dirty="0"/>
              <a:t>. </a:t>
            </a:r>
            <a:r>
              <a:rPr lang="ko-KR" altLang="en-US" sz="3000" dirty="0"/>
              <a:t>특정 과정을 거치고 단축키 한번만 누르면 그냥 프로그램을 </a:t>
            </a:r>
            <a:r>
              <a:rPr lang="ko-KR" altLang="en-US" sz="3000" dirty="0" err="1"/>
              <a:t>만들수</a:t>
            </a:r>
            <a:r>
              <a:rPr lang="ko-KR" altLang="en-US" sz="3000" dirty="0"/>
              <a:t> 있는 환경이 왔다</a:t>
            </a:r>
            <a:r>
              <a:rPr lang="en-US" altLang="ko-KR" sz="3000" dirty="0"/>
              <a:t>. </a:t>
            </a:r>
          </a:p>
          <a:p>
            <a:endParaRPr lang="en-US" altLang="ko-KR" sz="3000" dirty="0"/>
          </a:p>
          <a:p>
            <a:r>
              <a:rPr lang="en-US" altLang="ko-KR" sz="3000" dirty="0">
                <a:solidFill>
                  <a:srgbClr val="FF0000"/>
                </a:solidFill>
              </a:rPr>
              <a:t>(IDE) </a:t>
            </a:r>
            <a:r>
              <a:rPr lang="ko-KR" altLang="en-US" sz="3000" dirty="0">
                <a:solidFill>
                  <a:srgbClr val="FF0000"/>
                </a:solidFill>
              </a:rPr>
              <a:t>통합 </a:t>
            </a:r>
            <a:r>
              <a:rPr lang="ko-KR" altLang="en-US" sz="3000" dirty="0" err="1">
                <a:solidFill>
                  <a:srgbClr val="FF0000"/>
                </a:solidFill>
              </a:rPr>
              <a:t>개발환경중</a:t>
            </a:r>
            <a:r>
              <a:rPr lang="ko-KR" altLang="en-US" sz="3000" dirty="0">
                <a:solidFill>
                  <a:srgbClr val="FF0000"/>
                </a:solidFill>
              </a:rPr>
              <a:t> 하나가 </a:t>
            </a:r>
            <a:r>
              <a:rPr lang="ko-KR" altLang="en-US" sz="3000" dirty="0"/>
              <a:t>비주얼 스튜디오 인거지</a:t>
            </a:r>
            <a:endParaRPr lang="en-US" altLang="ko-KR" sz="3000" dirty="0"/>
          </a:p>
          <a:p>
            <a:r>
              <a:rPr lang="en-US" altLang="ko-KR" sz="3000" dirty="0"/>
              <a:t>EX) </a:t>
            </a:r>
            <a:r>
              <a:rPr lang="ko-KR" altLang="en-US" sz="3000" dirty="0"/>
              <a:t>제가</a:t>
            </a:r>
            <a:r>
              <a:rPr lang="en-US" altLang="ko-KR" sz="3000" dirty="0"/>
              <a:t> java </a:t>
            </a:r>
            <a:r>
              <a:rPr lang="ko-KR" altLang="en-US" sz="3000" dirty="0" err="1"/>
              <a:t>배울때는</a:t>
            </a:r>
            <a:r>
              <a:rPr lang="ko-KR" altLang="en-US" sz="3000" dirty="0"/>
              <a:t> 이클립스 라는 자바전문 </a:t>
            </a:r>
            <a:r>
              <a:rPr lang="en-US" altLang="ko-KR" sz="3000" dirty="0"/>
              <a:t>IDE</a:t>
            </a:r>
            <a:r>
              <a:rPr lang="ko-KR" altLang="en-US" sz="3000" dirty="0"/>
              <a:t>를 사용했다</a:t>
            </a:r>
            <a:r>
              <a:rPr lang="en-US" altLang="ko-KR" sz="3000" dirty="0"/>
              <a:t>.</a:t>
            </a:r>
          </a:p>
          <a:p>
            <a:r>
              <a:rPr lang="ko-KR" altLang="en-US" sz="3000" dirty="0"/>
              <a:t>비주얼 스튜디오는 현재 확장까지도 쉬운 구성을 가지고 있다</a:t>
            </a:r>
            <a:r>
              <a:rPr lang="en-US" altLang="ko-KR" sz="3000" dirty="0"/>
              <a:t>.</a:t>
            </a:r>
          </a:p>
          <a:p>
            <a:endParaRPr lang="en-US" altLang="ko-KR" sz="3000" dirty="0"/>
          </a:p>
          <a:p>
            <a:r>
              <a:rPr lang="ko-KR" altLang="en-US" sz="3000" dirty="0"/>
              <a:t>거기다 훌륭하게도 무료입니다</a:t>
            </a:r>
            <a:r>
              <a:rPr lang="en-US" altLang="ko-KR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360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036086-89AB-6477-2B7A-1766084067EF}"/>
              </a:ext>
            </a:extLst>
          </p:cNvPr>
          <p:cNvSpPr txBox="1"/>
          <p:nvPr/>
        </p:nvSpPr>
        <p:spPr>
          <a:xfrm>
            <a:off x="572655" y="526473"/>
            <a:ext cx="11533620" cy="4739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(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Version Control</a:t>
            </a:r>
            <a:r>
              <a:rPr lang="en-US" altLang="ko-KR" sz="3000" dirty="0">
                <a:solidFill>
                  <a:srgbClr val="FF0000"/>
                </a:solidFill>
              </a:rPr>
              <a:t>) </a:t>
            </a:r>
            <a:r>
              <a:rPr lang="ko-KR" altLang="en-US" sz="3000" dirty="0">
                <a:solidFill>
                  <a:srgbClr val="FF0000"/>
                </a:solidFill>
              </a:rPr>
              <a:t>형상관리 프로그램</a:t>
            </a:r>
            <a:endParaRPr lang="en-US" altLang="ko-KR" sz="3000" dirty="0">
              <a:solidFill>
                <a:srgbClr val="FF0000"/>
              </a:solidFill>
            </a:endParaRPr>
          </a:p>
          <a:p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>
                <a:solidFill>
                  <a:schemeClr val="tx1"/>
                </a:solidFill>
              </a:rPr>
              <a:t>형상관리 프로그램은 </a:t>
            </a:r>
            <a:r>
              <a:rPr lang="en-US" altLang="ko-KR" sz="3000" dirty="0">
                <a:solidFill>
                  <a:schemeClr val="tx1"/>
                </a:solidFill>
              </a:rPr>
              <a:t>2</a:t>
            </a:r>
            <a:r>
              <a:rPr lang="ko-KR" altLang="en-US" sz="3000" dirty="0">
                <a:solidFill>
                  <a:schemeClr val="tx1"/>
                </a:solidFill>
              </a:rPr>
              <a:t>가지 역할을 하는데</a:t>
            </a:r>
            <a:r>
              <a:rPr lang="en-US" altLang="ko-KR" sz="3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3000" dirty="0">
              <a:solidFill>
                <a:schemeClr val="tx1"/>
              </a:solidFill>
            </a:endParaRPr>
          </a:p>
          <a:p>
            <a:r>
              <a:rPr lang="ko-KR" altLang="en-US" sz="3000" dirty="0">
                <a:solidFill>
                  <a:schemeClr val="tx1"/>
                </a:solidFill>
              </a:rPr>
              <a:t>프로젝트 기록 </a:t>
            </a:r>
            <a:r>
              <a:rPr lang="ko-KR" altLang="en-US" sz="3000" dirty="0" err="1">
                <a:solidFill>
                  <a:schemeClr val="tx1"/>
                </a:solidFill>
              </a:rPr>
              <a:t>이프로젝트를</a:t>
            </a:r>
            <a:r>
              <a:rPr lang="ko-KR" altLang="en-US" sz="3000" dirty="0">
                <a:solidFill>
                  <a:schemeClr val="tx1"/>
                </a:solidFill>
              </a:rPr>
              <a:t> 진행하면서 시작부터 현재까지 어떠한 코드들이 어떤 단계로 쳐졌는가를 기록하는 것</a:t>
            </a:r>
            <a:endParaRPr lang="en-US" altLang="ko-KR" sz="3000" dirty="0">
              <a:solidFill>
                <a:schemeClr val="tx1"/>
              </a:solidFill>
            </a:endParaRPr>
          </a:p>
          <a:p>
            <a:endParaRPr lang="en-US" altLang="ko-KR" sz="3000" dirty="0">
              <a:solidFill>
                <a:schemeClr val="tx1"/>
              </a:solidFill>
            </a:endParaRPr>
          </a:p>
          <a:p>
            <a:r>
              <a:rPr lang="ko-KR" altLang="en-US" sz="3000" dirty="0">
                <a:solidFill>
                  <a:schemeClr val="tx1"/>
                </a:solidFill>
              </a:rPr>
              <a:t>외부 저장소 역할 기본적으로 서버를 기반으로 합니다</a:t>
            </a:r>
            <a:r>
              <a:rPr lang="en-US" altLang="ko-KR" sz="3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3000" dirty="0">
              <a:solidFill>
                <a:schemeClr val="tx1"/>
              </a:solidFill>
            </a:endParaRPr>
          </a:p>
          <a:p>
            <a:r>
              <a:rPr lang="ko-KR" altLang="en-US" sz="3000" dirty="0" err="1">
                <a:solidFill>
                  <a:schemeClr val="tx1"/>
                </a:solidFill>
              </a:rPr>
              <a:t>올렸다라고</a:t>
            </a:r>
            <a:r>
              <a:rPr lang="ko-KR" altLang="en-US" sz="3000" dirty="0">
                <a:solidFill>
                  <a:schemeClr val="tx1"/>
                </a:solidFill>
              </a:rPr>
              <a:t> </a:t>
            </a:r>
            <a:r>
              <a:rPr lang="ko-KR" altLang="en-US" sz="3000" dirty="0" err="1">
                <a:solidFill>
                  <a:schemeClr val="tx1"/>
                </a:solidFill>
              </a:rPr>
              <a:t>라고하는데</a:t>
            </a:r>
            <a:r>
              <a:rPr lang="en-US" altLang="ko-KR" sz="3000" dirty="0">
                <a:solidFill>
                  <a:schemeClr val="tx1"/>
                </a:solidFill>
              </a:rPr>
              <a:t>. 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71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8E2F21-58A8-4425-14E6-FF0008FEAE7E}"/>
              </a:ext>
            </a:extLst>
          </p:cNvPr>
          <p:cNvSpPr txBox="1"/>
          <p:nvPr/>
        </p:nvSpPr>
        <p:spPr>
          <a:xfrm>
            <a:off x="572655" y="526473"/>
            <a:ext cx="11533620" cy="2893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(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Server</a:t>
            </a:r>
            <a:r>
              <a:rPr lang="en-US" altLang="ko-KR" sz="3000" dirty="0">
                <a:solidFill>
                  <a:srgbClr val="FF0000"/>
                </a:solidFill>
              </a:rPr>
              <a:t>) </a:t>
            </a:r>
            <a:r>
              <a:rPr lang="ko-KR" altLang="en-US" sz="3000" dirty="0">
                <a:solidFill>
                  <a:srgbClr val="FF0000"/>
                </a:solidFill>
              </a:rPr>
              <a:t>서버</a:t>
            </a:r>
            <a:endParaRPr lang="en-US" altLang="ko-KR" sz="3000" dirty="0">
              <a:solidFill>
                <a:srgbClr val="FF0000"/>
              </a:solidFill>
            </a:endParaRPr>
          </a:p>
          <a:p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>
                <a:solidFill>
                  <a:srgbClr val="FF0000"/>
                </a:solidFill>
              </a:rPr>
              <a:t>내 컴퓨터가 아닌 다른 곳에 켜진 컴퓨터 내가 그곳에 </a:t>
            </a:r>
            <a:r>
              <a:rPr lang="ko-KR" altLang="en-US" sz="3000" dirty="0" err="1">
                <a:solidFill>
                  <a:srgbClr val="FF0000"/>
                </a:solidFill>
              </a:rPr>
              <a:t>접속할수</a:t>
            </a:r>
            <a:r>
              <a:rPr lang="ko-KR" altLang="en-US" sz="3000" dirty="0">
                <a:solidFill>
                  <a:srgbClr val="FF0000"/>
                </a:solidFill>
              </a:rPr>
              <a:t> </a:t>
            </a:r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>
                <a:solidFill>
                  <a:srgbClr val="FF0000"/>
                </a:solidFill>
              </a:rPr>
              <a:t>있을 뿐입니다</a:t>
            </a:r>
            <a:r>
              <a:rPr lang="en-US" altLang="ko-KR" sz="3000" dirty="0">
                <a:solidFill>
                  <a:srgbClr val="FF0000"/>
                </a:solidFill>
              </a:rPr>
              <a:t>. </a:t>
            </a:r>
            <a:r>
              <a:rPr lang="ko-KR" altLang="en-US" sz="3000" dirty="0" err="1">
                <a:solidFill>
                  <a:srgbClr val="FF0000"/>
                </a:solidFill>
              </a:rPr>
              <a:t>접속하는게</a:t>
            </a:r>
            <a:r>
              <a:rPr lang="ko-KR" altLang="en-US" sz="3000" dirty="0">
                <a:solidFill>
                  <a:srgbClr val="FF0000"/>
                </a:solidFill>
              </a:rPr>
              <a:t> </a:t>
            </a:r>
            <a:r>
              <a:rPr lang="ko-KR" altLang="en-US" sz="3000" dirty="0" err="1">
                <a:solidFill>
                  <a:srgbClr val="FF0000"/>
                </a:solidFill>
              </a:rPr>
              <a:t>무슨말인가요</a:t>
            </a:r>
            <a:r>
              <a:rPr lang="en-US" altLang="ko-KR" sz="3000" dirty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sz="3000" dirty="0">
                <a:solidFill>
                  <a:srgbClr val="FF0000"/>
                </a:solidFill>
              </a:rPr>
              <a:t>내 프로젝트를 그곳에 올리면 그녀석이 외장하드처럼 그걸 보관</a:t>
            </a:r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 err="1">
                <a:solidFill>
                  <a:srgbClr val="FF0000"/>
                </a:solidFill>
              </a:rPr>
              <a:t>해주는것</a:t>
            </a:r>
            <a:r>
              <a:rPr lang="en-US" altLang="ko-KR" sz="30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25044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22921D-5754-7E15-C4A7-79BD974F85F7}"/>
              </a:ext>
            </a:extLst>
          </p:cNvPr>
          <p:cNvSpPr txBox="1"/>
          <p:nvPr/>
        </p:nvSpPr>
        <p:spPr>
          <a:xfrm>
            <a:off x="572655" y="526473"/>
            <a:ext cx="11533620" cy="61247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(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Version Control</a:t>
            </a:r>
            <a:r>
              <a:rPr lang="en-US" altLang="ko-KR" sz="3000" dirty="0">
                <a:solidFill>
                  <a:srgbClr val="FF0000"/>
                </a:solidFill>
              </a:rPr>
              <a:t>) </a:t>
            </a:r>
            <a:r>
              <a:rPr lang="ko-KR" altLang="en-US" sz="3000" dirty="0">
                <a:solidFill>
                  <a:srgbClr val="FF0000"/>
                </a:solidFill>
              </a:rPr>
              <a:t>형상관리 프로그램</a:t>
            </a:r>
            <a:endParaRPr lang="en-US" altLang="ko-KR" sz="3000" dirty="0">
              <a:solidFill>
                <a:srgbClr val="FF0000"/>
              </a:solidFill>
            </a:endParaRPr>
          </a:p>
          <a:p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>
                <a:solidFill>
                  <a:srgbClr val="FF0000"/>
                </a:solidFill>
              </a:rPr>
              <a:t>클라우드 저장소와 형상관리 프로그램은 뭐가 </a:t>
            </a:r>
            <a:r>
              <a:rPr lang="ko-KR" altLang="en-US" sz="3000" dirty="0" err="1">
                <a:solidFill>
                  <a:srgbClr val="FF0000"/>
                </a:solidFill>
              </a:rPr>
              <a:t>다른가요</a:t>
            </a:r>
            <a:r>
              <a:rPr lang="en-US" altLang="ko-KR" sz="3000" dirty="0">
                <a:solidFill>
                  <a:srgbClr val="FF0000"/>
                </a:solidFill>
              </a:rPr>
              <a:t>?</a:t>
            </a:r>
          </a:p>
          <a:p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>
                <a:solidFill>
                  <a:srgbClr val="FF0000"/>
                </a:solidFill>
              </a:rPr>
              <a:t>일반적으로 여러분들이 특정 시간대마다 다 모든 파일들의 </a:t>
            </a:r>
            <a:endParaRPr lang="en-US" altLang="ko-KR" sz="3000" dirty="0">
              <a:solidFill>
                <a:srgbClr val="FF0000"/>
              </a:solidFill>
            </a:endParaRPr>
          </a:p>
          <a:p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>
                <a:solidFill>
                  <a:srgbClr val="FF0000"/>
                </a:solidFill>
              </a:rPr>
              <a:t>변화를 기록해 놓습니다</a:t>
            </a:r>
            <a:r>
              <a:rPr lang="en-US" altLang="ko-KR" sz="30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>
                <a:solidFill>
                  <a:srgbClr val="FF0000"/>
                </a:solidFill>
              </a:rPr>
              <a:t>그리고 특정 시점의 순간으로 돌아갈 수가 있습니다</a:t>
            </a:r>
            <a:r>
              <a:rPr lang="en-US" altLang="ko-KR" sz="3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>
                <a:solidFill>
                  <a:srgbClr val="FF0000"/>
                </a:solidFill>
              </a:rPr>
              <a:t>무제한 재료와 자원이 지원되는 시스템입니다</a:t>
            </a:r>
            <a:r>
              <a:rPr lang="en-US" altLang="ko-KR" sz="3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3000" dirty="0">
              <a:solidFill>
                <a:srgbClr val="FF0000"/>
              </a:solidFill>
            </a:endParaRPr>
          </a:p>
          <a:p>
            <a:r>
              <a:rPr lang="ko-KR" altLang="en-US" sz="3000" dirty="0">
                <a:solidFill>
                  <a:srgbClr val="FF0000"/>
                </a:solidFill>
              </a:rPr>
              <a:t>시작을 </a:t>
            </a:r>
            <a:r>
              <a:rPr lang="ko-KR" altLang="en-US" sz="3000" dirty="0" err="1">
                <a:solidFill>
                  <a:srgbClr val="FF0000"/>
                </a:solidFill>
              </a:rPr>
              <a:t>안했다는</a:t>
            </a:r>
            <a:r>
              <a:rPr lang="ko-KR" altLang="en-US" sz="3000" dirty="0">
                <a:solidFill>
                  <a:srgbClr val="FF0000"/>
                </a:solidFill>
              </a:rPr>
              <a:t> </a:t>
            </a:r>
            <a:r>
              <a:rPr lang="ko-KR" altLang="en-US" sz="3000" dirty="0" err="1">
                <a:solidFill>
                  <a:srgbClr val="FF0000"/>
                </a:solidFill>
              </a:rPr>
              <a:t>있을수</a:t>
            </a:r>
            <a:r>
              <a:rPr lang="ko-KR" altLang="en-US" sz="3000" dirty="0">
                <a:solidFill>
                  <a:srgbClr val="FF0000"/>
                </a:solidFill>
              </a:rPr>
              <a:t> 있어도 </a:t>
            </a:r>
            <a:r>
              <a:rPr lang="ko-KR" altLang="en-US" sz="3000" dirty="0" err="1">
                <a:solidFill>
                  <a:srgbClr val="FF0000"/>
                </a:solidFill>
              </a:rPr>
              <a:t>망했다라는</a:t>
            </a:r>
            <a:r>
              <a:rPr lang="ko-KR" altLang="en-US" sz="3000" dirty="0">
                <a:solidFill>
                  <a:srgbClr val="FF0000"/>
                </a:solidFill>
              </a:rPr>
              <a:t> 말은 </a:t>
            </a:r>
            <a:r>
              <a:rPr lang="ko-KR" altLang="en-US" sz="3000" dirty="0" err="1">
                <a:solidFill>
                  <a:srgbClr val="FF0000"/>
                </a:solidFill>
              </a:rPr>
              <a:t>나올수가</a:t>
            </a:r>
            <a:r>
              <a:rPr lang="ko-KR" altLang="en-US" sz="3000" dirty="0">
                <a:solidFill>
                  <a:srgbClr val="FF0000"/>
                </a:solidFill>
              </a:rPr>
              <a:t> 없다</a:t>
            </a:r>
            <a:r>
              <a:rPr lang="en-US" altLang="ko-KR" sz="3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5650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A064B2-E665-A4CE-E5AE-A6F1BA7FB0F6}"/>
              </a:ext>
            </a:extLst>
          </p:cNvPr>
          <p:cNvSpPr txBox="1"/>
          <p:nvPr/>
        </p:nvSpPr>
        <p:spPr>
          <a:xfrm>
            <a:off x="572655" y="526473"/>
            <a:ext cx="11533620" cy="4708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tx1"/>
                </a:solidFill>
              </a:rPr>
              <a:t>형상관리 프로그램의 문제는</a:t>
            </a:r>
            <a:r>
              <a:rPr lang="en-US" altLang="ko-KR" sz="3000" dirty="0">
                <a:solidFill>
                  <a:schemeClr val="tx1"/>
                </a:solidFill>
              </a:rPr>
              <a:t> </a:t>
            </a:r>
            <a:r>
              <a:rPr lang="ko-KR" altLang="en-US" sz="3000" dirty="0" err="1">
                <a:solidFill>
                  <a:schemeClr val="tx1"/>
                </a:solidFill>
              </a:rPr>
              <a:t>어딘가에</a:t>
            </a:r>
            <a:r>
              <a:rPr lang="ko-KR" altLang="en-US" sz="3000" dirty="0">
                <a:solidFill>
                  <a:schemeClr val="tx1"/>
                </a:solidFill>
              </a:rPr>
              <a:t> 있는 다른 컴퓨터에서</a:t>
            </a:r>
            <a:endParaRPr lang="en-US" altLang="ko-KR" sz="3000" dirty="0">
              <a:solidFill>
                <a:schemeClr val="tx1"/>
              </a:solidFill>
            </a:endParaRPr>
          </a:p>
          <a:p>
            <a:endParaRPr lang="en-US" altLang="ko-KR" sz="3000" dirty="0">
              <a:solidFill>
                <a:schemeClr val="tx1"/>
              </a:solidFill>
            </a:endParaRPr>
          </a:p>
          <a:p>
            <a:r>
              <a:rPr lang="ko-KR" altLang="en-US" sz="3000" dirty="0">
                <a:solidFill>
                  <a:schemeClr val="tx1"/>
                </a:solidFill>
              </a:rPr>
              <a:t>내 프로젝트를 계속 저장해줘야 한다</a:t>
            </a:r>
            <a:r>
              <a:rPr lang="en-US" altLang="ko-KR" sz="3000" dirty="0">
                <a:solidFill>
                  <a:schemeClr val="tx1"/>
                </a:solidFill>
              </a:rPr>
              <a:t>. </a:t>
            </a:r>
          </a:p>
          <a:p>
            <a:endParaRPr lang="en-US" altLang="ko-KR" sz="3000" dirty="0">
              <a:solidFill>
                <a:schemeClr val="tx1"/>
              </a:solidFill>
            </a:endParaRPr>
          </a:p>
          <a:p>
            <a:r>
              <a:rPr lang="ko-KR" altLang="en-US" sz="3000" dirty="0">
                <a:solidFill>
                  <a:schemeClr val="tx1"/>
                </a:solidFill>
              </a:rPr>
              <a:t>그중 무제한이면서도 무한에 가까운 데이터 용량을 제공하는 곳</a:t>
            </a:r>
            <a:endParaRPr lang="en-US" altLang="ko-KR" sz="3000" dirty="0">
              <a:solidFill>
                <a:schemeClr val="tx1"/>
              </a:solidFill>
            </a:endParaRPr>
          </a:p>
          <a:p>
            <a:r>
              <a:rPr lang="ko-KR" altLang="en-US" sz="3000" dirty="0">
                <a:solidFill>
                  <a:schemeClr val="tx1"/>
                </a:solidFill>
              </a:rPr>
              <a:t>이 </a:t>
            </a:r>
            <a:r>
              <a:rPr lang="en-US" altLang="ko-KR" sz="3000" dirty="0">
                <a:solidFill>
                  <a:schemeClr val="tx1"/>
                </a:solidFill>
              </a:rPr>
              <a:t>1</a:t>
            </a:r>
            <a:r>
              <a:rPr lang="ko-KR" altLang="en-US" sz="3000" dirty="0">
                <a:solidFill>
                  <a:schemeClr val="tx1"/>
                </a:solidFill>
              </a:rPr>
              <a:t>곳 있습니다</a:t>
            </a:r>
            <a:r>
              <a:rPr lang="en-US" altLang="ko-KR" sz="3000" dirty="0">
                <a:solidFill>
                  <a:schemeClr val="tx1"/>
                </a:solidFill>
              </a:rPr>
              <a:t>. </a:t>
            </a:r>
            <a:r>
              <a:rPr lang="en-US" altLang="ko-KR" sz="3000" dirty="0" err="1">
                <a:solidFill>
                  <a:schemeClr val="tx1"/>
                </a:solidFill>
              </a:rPr>
              <a:t>Github</a:t>
            </a:r>
            <a:r>
              <a:rPr lang="ko-KR" altLang="en-US" sz="3000" dirty="0">
                <a:solidFill>
                  <a:schemeClr val="tx1"/>
                </a:solidFill>
              </a:rPr>
              <a:t>라는 사이트 입니다</a:t>
            </a:r>
            <a:r>
              <a:rPr lang="en-US" altLang="ko-KR" sz="3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3000" dirty="0">
              <a:solidFill>
                <a:schemeClr val="tx1"/>
              </a:solidFill>
            </a:endParaRPr>
          </a:p>
          <a:p>
            <a:r>
              <a:rPr lang="ko-KR" altLang="en-US" sz="3000" dirty="0">
                <a:solidFill>
                  <a:schemeClr val="tx1"/>
                </a:solidFill>
              </a:rPr>
              <a:t>여기 </a:t>
            </a:r>
            <a:r>
              <a:rPr lang="ko-KR" altLang="en-US" sz="3000" dirty="0" err="1">
                <a:solidFill>
                  <a:schemeClr val="tx1"/>
                </a:solidFill>
              </a:rPr>
              <a:t>마소겁니다</a:t>
            </a:r>
            <a:r>
              <a:rPr lang="en-US" altLang="ko-KR" sz="3000" dirty="0">
                <a:solidFill>
                  <a:schemeClr val="tx1"/>
                </a:solidFill>
              </a:rPr>
              <a:t>. </a:t>
            </a:r>
          </a:p>
          <a:p>
            <a:endParaRPr lang="en-US" altLang="ko-KR" sz="3000" dirty="0">
              <a:solidFill>
                <a:schemeClr val="tx1"/>
              </a:solidFill>
            </a:endParaRPr>
          </a:p>
          <a:p>
            <a:r>
              <a:rPr lang="ko-KR" altLang="en-US" sz="3000" dirty="0">
                <a:solidFill>
                  <a:schemeClr val="tx1"/>
                </a:solidFill>
              </a:rPr>
              <a:t>원래는 어떤 곳이 </a:t>
            </a:r>
            <a:r>
              <a:rPr lang="ko-KR" altLang="en-US" sz="3000" dirty="0" err="1">
                <a:solidFill>
                  <a:schemeClr val="tx1"/>
                </a:solidFill>
              </a:rPr>
              <a:t>었는데</a:t>
            </a:r>
            <a:r>
              <a:rPr lang="ko-KR" altLang="en-US" sz="3000" dirty="0">
                <a:solidFill>
                  <a:schemeClr val="tx1"/>
                </a:solidFill>
              </a:rPr>
              <a:t> 마소가 샀어</a:t>
            </a:r>
            <a:r>
              <a:rPr lang="en-US" altLang="ko-KR" sz="3000" dirty="0">
                <a:solidFill>
                  <a:schemeClr val="tx1"/>
                </a:solidFill>
              </a:rPr>
              <a:t>. </a:t>
            </a:r>
            <a:r>
              <a:rPr lang="ko-KR" altLang="en-US" sz="3000" dirty="0">
                <a:solidFill>
                  <a:schemeClr val="tx1"/>
                </a:solidFill>
              </a:rPr>
              <a:t>그랬다가 다시 내놨다</a:t>
            </a:r>
            <a:r>
              <a:rPr lang="en-US" altLang="ko-KR" sz="3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6428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1771C4-CDE5-93E2-7FD9-EF9DC8BA7727}"/>
              </a:ext>
            </a:extLst>
          </p:cNvPr>
          <p:cNvSpPr txBox="1"/>
          <p:nvPr/>
        </p:nvSpPr>
        <p:spPr>
          <a:xfrm>
            <a:off x="572655" y="526473"/>
            <a:ext cx="11533620" cy="553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/>
                </a:solidFill>
              </a:rPr>
              <a:t>Github.com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469DC2-CF97-284B-8241-0B493DA8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96" y="1333500"/>
            <a:ext cx="9156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86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D2EB40-C6BE-36D3-98B7-A467225925D8}"/>
              </a:ext>
            </a:extLst>
          </p:cNvPr>
          <p:cNvSpPr txBox="1"/>
          <p:nvPr/>
        </p:nvSpPr>
        <p:spPr>
          <a:xfrm>
            <a:off x="572655" y="526473"/>
            <a:ext cx="11533620" cy="553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/>
                </a:solidFill>
              </a:rPr>
              <a:t>Github.com </a:t>
            </a:r>
            <a:r>
              <a:rPr lang="ko-KR" altLang="en-US" sz="3000" dirty="0">
                <a:solidFill>
                  <a:schemeClr val="tx1"/>
                </a:solidFill>
              </a:rPr>
              <a:t>에 가입하세요</a:t>
            </a:r>
            <a:r>
              <a:rPr lang="en-US" altLang="ko-KR" sz="3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4828A6-3E55-2826-1D68-85276996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95" y="1233078"/>
            <a:ext cx="8306959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09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0DADC6-F5ED-A45C-CE59-28B80BEA09A6}"/>
              </a:ext>
            </a:extLst>
          </p:cNvPr>
          <p:cNvSpPr txBox="1"/>
          <p:nvPr/>
        </p:nvSpPr>
        <p:spPr>
          <a:xfrm>
            <a:off x="572655" y="526473"/>
            <a:ext cx="11228820" cy="553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/>
                </a:solidFill>
              </a:rPr>
              <a:t>Github.com </a:t>
            </a:r>
            <a:r>
              <a:rPr lang="ko-KR" altLang="en-US" sz="3000" dirty="0">
                <a:solidFill>
                  <a:schemeClr val="tx1"/>
                </a:solidFill>
              </a:rPr>
              <a:t>에 가입하세요</a:t>
            </a:r>
            <a:r>
              <a:rPr lang="en-US" altLang="ko-KR" sz="3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7B78C-BA6B-0460-6556-D903D67D9CEF}"/>
              </a:ext>
            </a:extLst>
          </p:cNvPr>
          <p:cNvSpPr txBox="1"/>
          <p:nvPr/>
        </p:nvSpPr>
        <p:spPr>
          <a:xfrm>
            <a:off x="572655" y="2488623"/>
            <a:ext cx="11228820" cy="553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tx1"/>
                </a:solidFill>
              </a:rPr>
              <a:t>구글 스프레드시트로 검색을 해보세요</a:t>
            </a:r>
            <a:endParaRPr lang="en-US" altLang="ko-KR" sz="3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02140-76B0-DC8B-369F-705CD58FAE6F}"/>
              </a:ext>
            </a:extLst>
          </p:cNvPr>
          <p:cNvSpPr txBox="1"/>
          <p:nvPr/>
        </p:nvSpPr>
        <p:spPr>
          <a:xfrm>
            <a:off x="572655" y="1507548"/>
            <a:ext cx="11228820" cy="553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tx1"/>
                </a:solidFill>
              </a:rPr>
              <a:t>Pc </a:t>
            </a:r>
            <a:r>
              <a:rPr lang="ko-KR" altLang="en-US" sz="3000" dirty="0">
                <a:solidFill>
                  <a:schemeClr val="tx1"/>
                </a:solidFill>
              </a:rPr>
              <a:t>카카오톡 설치해주세요</a:t>
            </a:r>
            <a:r>
              <a:rPr lang="en-US" altLang="ko-KR" sz="3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724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0DE5CA-62E6-AB26-BD03-49A3262931C7}"/>
              </a:ext>
            </a:extLst>
          </p:cNvPr>
          <p:cNvSpPr txBox="1"/>
          <p:nvPr/>
        </p:nvSpPr>
        <p:spPr>
          <a:xfrm>
            <a:off x="461818" y="474345"/>
            <a:ext cx="680987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이과정이 끝나면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포폴은</a:t>
            </a:r>
            <a:r>
              <a:rPr lang="ko-KR" altLang="en-US" dirty="0"/>
              <a:t> </a:t>
            </a:r>
            <a:r>
              <a:rPr lang="en-US" altLang="ko-KR" dirty="0"/>
              <a:t>4~5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API</a:t>
            </a:r>
          </a:p>
          <a:p>
            <a:endParaRPr lang="en-US" altLang="ko-KR" dirty="0"/>
          </a:p>
          <a:p>
            <a:r>
              <a:rPr lang="en-US" altLang="ko-KR" dirty="0"/>
              <a:t>DX </a:t>
            </a:r>
            <a:r>
              <a:rPr lang="ko-KR" altLang="en-US" dirty="0"/>
              <a:t>개인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DX </a:t>
            </a:r>
            <a:r>
              <a:rPr lang="ko-KR" altLang="en-US" dirty="0"/>
              <a:t>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언리얼</a:t>
            </a:r>
            <a:r>
              <a:rPr lang="ko-KR" altLang="en-US" dirty="0"/>
              <a:t> 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팀장은 </a:t>
            </a:r>
            <a:r>
              <a:rPr lang="ko-KR" altLang="en-US" dirty="0" err="1"/>
              <a:t>저고요</a:t>
            </a:r>
            <a:r>
              <a:rPr lang="ko-KR" altLang="en-US" dirty="0"/>
              <a:t> 여러분들은 팀원일 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게임회사에 취직하려면 보통 </a:t>
            </a:r>
            <a:r>
              <a:rPr lang="en-US" altLang="ko-KR" dirty="0"/>
              <a:t>2</a:t>
            </a:r>
            <a:r>
              <a:rPr lang="ko-KR" altLang="en-US" dirty="0"/>
              <a:t>개 혹은 </a:t>
            </a:r>
            <a:r>
              <a:rPr lang="en-US" altLang="ko-KR" dirty="0"/>
              <a:t>1</a:t>
            </a:r>
            <a:r>
              <a:rPr lang="ko-KR" altLang="en-US" dirty="0"/>
              <a:t>개의 문서가 필요한다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기소서 자소서 제작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끝나면 게임 자체를 </a:t>
            </a:r>
            <a:r>
              <a:rPr lang="ko-KR" altLang="en-US" dirty="0" err="1"/>
              <a:t>만드는게</a:t>
            </a:r>
            <a:r>
              <a:rPr lang="ko-KR" altLang="en-US" dirty="0"/>
              <a:t> 이제부터 시간의 문제일 뿐입니다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77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0DE5CA-62E6-AB26-BD03-49A3262931C7}"/>
              </a:ext>
            </a:extLst>
          </p:cNvPr>
          <p:cNvSpPr txBox="1"/>
          <p:nvPr/>
        </p:nvSpPr>
        <p:spPr>
          <a:xfrm>
            <a:off x="461818" y="474345"/>
            <a:ext cx="722665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오전 </a:t>
            </a:r>
            <a:r>
              <a:rPr lang="en-US" altLang="ko-KR" dirty="0"/>
              <a:t>3</a:t>
            </a:r>
            <a:r>
              <a:rPr lang="ko-KR" altLang="en-US" dirty="0"/>
              <a:t>시간 </a:t>
            </a:r>
            <a:r>
              <a:rPr lang="en-US" altLang="ko-KR" dirty="0"/>
              <a:t>10~1</a:t>
            </a:r>
            <a:r>
              <a:rPr lang="ko-KR" altLang="en-US" dirty="0"/>
              <a:t>시까지 오전교육 오전 시작 </a:t>
            </a:r>
            <a:r>
              <a:rPr lang="en-US" altLang="ko-KR" dirty="0"/>
              <a:t>2</a:t>
            </a:r>
            <a:r>
              <a:rPr lang="ko-KR" altLang="en-US" dirty="0"/>
              <a:t>시간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시부터 </a:t>
            </a:r>
            <a:r>
              <a:rPr lang="en-US" altLang="ko-KR" dirty="0"/>
              <a:t>7</a:t>
            </a:r>
            <a:r>
              <a:rPr lang="ko-KR" altLang="en-US" dirty="0"/>
              <a:t>시까지 오후교육 보통 오후 </a:t>
            </a:r>
            <a:r>
              <a:rPr lang="en-US" altLang="ko-KR" dirty="0"/>
              <a:t>2~6</a:t>
            </a:r>
            <a:r>
              <a:rPr lang="ko-KR" altLang="en-US" dirty="0"/>
              <a:t>시까지 가 정규 교육시간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보통 제가 하루 </a:t>
            </a:r>
            <a:r>
              <a:rPr lang="en-US" altLang="ko-KR" dirty="0"/>
              <a:t>6</a:t>
            </a:r>
            <a:r>
              <a:rPr lang="ko-KR" altLang="en-US" dirty="0"/>
              <a:t>시간 강의를 하고 </a:t>
            </a:r>
            <a:r>
              <a:rPr lang="en-US" altLang="ko-KR" dirty="0"/>
              <a:t>2</a:t>
            </a:r>
            <a:r>
              <a:rPr lang="ko-KR" altLang="en-US" dirty="0"/>
              <a:t>시간은 정리시간을 가질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블로그 만들라고 할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연애 금지입니다</a:t>
            </a:r>
            <a:r>
              <a:rPr lang="en-US" altLang="ko-KR" dirty="0"/>
              <a:t>. =&gt; </a:t>
            </a:r>
            <a:r>
              <a:rPr lang="ko-KR" altLang="en-US" dirty="0" err="1"/>
              <a:t>여미새</a:t>
            </a:r>
            <a:r>
              <a:rPr lang="ko-KR" altLang="en-US" dirty="0"/>
              <a:t> </a:t>
            </a:r>
            <a:r>
              <a:rPr lang="ko-KR" altLang="en-US" dirty="0" err="1"/>
              <a:t>남미새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남자 </a:t>
            </a:r>
            <a:r>
              <a:rPr lang="en-US" altLang="ko-KR" dirty="0"/>
              <a:t>&lt;&gt;</a:t>
            </a:r>
            <a:r>
              <a:rPr lang="ko-KR" altLang="en-US" dirty="0"/>
              <a:t> 남자 여자 </a:t>
            </a:r>
            <a:r>
              <a:rPr lang="en-US" altLang="ko-KR" dirty="0"/>
              <a:t>&lt;&gt; </a:t>
            </a:r>
            <a:r>
              <a:rPr lang="ko-KR" altLang="en-US" dirty="0"/>
              <a:t>여자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저한테</a:t>
            </a:r>
            <a:r>
              <a:rPr lang="ko-KR" altLang="en-US" dirty="0"/>
              <a:t> 보고는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04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80291" y="508000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학원정보</a:t>
            </a:r>
          </a:p>
        </p:txBody>
      </p:sp>
    </p:spTree>
    <p:extLst>
      <p:ext uri="{BB962C8B-B14F-4D97-AF65-F5344CB8AC3E}">
        <p14:creationId xmlns:p14="http://schemas.microsoft.com/office/powerpoint/2010/main" val="280359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BE5393-A2F7-47FA-8C60-D7603EC978CD}"/>
              </a:ext>
            </a:extLst>
          </p:cNvPr>
          <p:cNvSpPr txBox="1"/>
          <p:nvPr/>
        </p:nvSpPr>
        <p:spPr>
          <a:xfrm>
            <a:off x="461818" y="474345"/>
            <a:ext cx="317586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조해근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17~ 20 </a:t>
            </a:r>
            <a:r>
              <a:rPr lang="ko-KR" altLang="en-US" dirty="0"/>
              <a:t>게임회사 알바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20~22 </a:t>
            </a:r>
            <a:r>
              <a:rPr lang="ko-KR" altLang="en-US" dirty="0"/>
              <a:t>군대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22~24 </a:t>
            </a:r>
            <a:r>
              <a:rPr lang="ko-KR" altLang="en-US" dirty="0"/>
              <a:t>동대문 도매 신발장사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24~29 </a:t>
            </a:r>
            <a:r>
              <a:rPr lang="ko-KR" altLang="en-US" dirty="0"/>
              <a:t>게임회사 기획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29~30 </a:t>
            </a:r>
            <a:r>
              <a:rPr lang="ko-KR" altLang="en-US" dirty="0"/>
              <a:t>프로그래밍 배우기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31~40 </a:t>
            </a:r>
            <a:r>
              <a:rPr lang="ko-KR" altLang="en-US" dirty="0"/>
              <a:t>여기 학원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84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80291" y="508000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프로그래머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C++ </a:t>
            </a:r>
            <a:r>
              <a:rPr lang="ko-KR" altLang="en-US" dirty="0"/>
              <a:t>을 왜 배워야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66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1708</Words>
  <Application>Microsoft Office PowerPoint</Application>
  <PresentationFormat>와이드스크린</PresentationFormat>
  <Paragraphs>429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se-nanumgothic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88</cp:revision>
  <dcterms:created xsi:type="dcterms:W3CDTF">2024-09-09T01:19:44Z</dcterms:created>
  <dcterms:modified xsi:type="dcterms:W3CDTF">2024-09-09T06:34:01Z</dcterms:modified>
</cp:coreProperties>
</file>