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7" r:id="rId3"/>
    <p:sldId id="28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3" r:id="rId14"/>
    <p:sldId id="298" r:id="rId15"/>
    <p:sldId id="304" r:id="rId16"/>
    <p:sldId id="305" r:id="rId17"/>
    <p:sldId id="306" r:id="rId18"/>
    <p:sldId id="307" r:id="rId19"/>
    <p:sldId id="308" r:id="rId20"/>
    <p:sldId id="309" r:id="rId21"/>
    <p:sldId id="296" r:id="rId22"/>
    <p:sldId id="279" r:id="rId23"/>
    <p:sldId id="295" r:id="rId24"/>
    <p:sldId id="302" r:id="rId25"/>
    <p:sldId id="297" r:id="rId26"/>
    <p:sldId id="310" r:id="rId27"/>
    <p:sldId id="300" r:id="rId28"/>
    <p:sldId id="299" r:id="rId29"/>
    <p:sldId id="301" r:id="rId30"/>
    <p:sldId id="311" r:id="rId31"/>
    <p:sldId id="312" r:id="rId32"/>
    <p:sldId id="313" r:id="rId33"/>
    <p:sldId id="314" r:id="rId34"/>
    <p:sldId id="315" r:id="rId35"/>
    <p:sldId id="316" r:id="rId36"/>
    <p:sldId id="318" r:id="rId37"/>
    <p:sldId id="317" r:id="rId38"/>
    <p:sldId id="319" r:id="rId39"/>
    <p:sldId id="320" r:id="rId40"/>
    <p:sldId id="321" r:id="rId41"/>
    <p:sldId id="32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42:49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1691 1 24575,'-27'2'0,"0"1"0,0 2 0,0 0 0,-51 19 0,40-12 0,-48 9 0,-35 4 0,-65 8 0,106-23 0,32-3 0,-55 0 0,-46 6 0,99-6 0,-58-1 0,69-6 0,0 2 0,-64 11 0,18-2 0,-19 4 0,42-9 0,52-6 0,0 0 0,-1 1 0,1 0 0,0 1 0,-15 4 0,24-5 0,-1-1 0,1 1 0,-1 0 0,1-1 0,-1 1 0,1 0 0,-1 0 0,1 0 0,0 0 0,-1 0 0,1 1 0,0-1 0,0 0 0,0 0 0,0 1 0,0-1 0,0 1 0,1-1 0,-1 1 0,0-1 0,1 1 0,-1 0 0,0 2 0,1-1 0,0 1 0,0 0 0,0-1 0,1 1 0,-1-1 0,1 1 0,0-1 0,0 1 0,0-1 0,3 6 0,1 2 0,1-1 0,0 0 0,1 0 0,0 0 0,16 16 0,3-3 0,1-2 0,1 0 0,0-2 0,2-1 0,0-2 0,56 23 0,203 51 0,-270-84 0,58 11 0,92 8 0,-34-6 0,-70-12 0,118-1 0,-113-6 0,100 12 0,-50 0 0,219-7 0,-195-6 0,42-13 0,-2 1 0,887 14 0,-1042-4 0,1-1 0,-1-1 0,-1-1 0,1-2 0,-1-1 0,32-14 0,14-5 0,-62 25 0,33-12 0,63-30 0,-96 39 0,1-1 0,-1 0 0,-1-1 0,1-1 0,-1 1 0,-1-2 0,0 1 0,0-2 0,13-17 0,-21 26 0,1-1 0,-1 0 0,0 0 0,-1 0 0,1-1 0,0 1 0,-1 0 0,0-1 0,1 1 0,-2-1 0,1 1 0,0-1 0,-1 1 0,1-1 0,-1 0 0,0 1 0,0-1 0,0 0 0,-1 1 0,0-1 0,1 1 0,-1-1 0,0 1 0,-1-1 0,1 1 0,0 0 0,-1-1 0,0 1 0,0 0 0,0 0 0,0 0 0,0 0 0,-1 1 0,1-1 0,-1 1 0,0-1 0,0 1 0,0 0 0,-4-2 0,-11-7 0,0 2 0,0 0 0,-1 1 0,0 1 0,-31-8 0,-53-14 0,-103-26 0,190 52 0,-241-47 0,-79-12 0,314 58 0,-33-6 0,0 2 0,-65-1 0,86 7 0,-53-8 0,52 4 0,-48-1 0,-12 6 0,-215 4 0,199 9 0,63-5 0,-57-1 0,-688-7 0,783 1-136,1 1-1,0 0 1,0 0-1,0 1 1,0 0-1,0 0 1,0 1-1,0 0 0,-13 7 1,9-1-6690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9:11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3146 24575,'0'-1'0,"5"-136"0,-3 118 0,2 1 0,0-1 0,1 1 0,1 0 0,9-21 0,-5 19 0,1 1 0,0 1 0,1 0 0,1 0 0,1 1 0,19-18 0,103-82 0,-45 41 0,306-232-1339,27 36 1,268-111-143,-258 148 751,425-189 730,-657 329 0,1004-401-1473,-781 352 4380,-154 58 547,-227 73-3454,64-11 0,-74 18 0,90-10 0,-79 13 0,49-12 0,-38 6 0,1 3 0,-1 2 0,102 7 0,-40 0 0,727-3-1365,-815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9:13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788 0 24575,'6'2'0,"1"0"0,-1 0 0,0 1 0,1 0 0,-1 0 0,-1 0 0,1 1 0,0-1 0,-1 1 0,0 1 0,7 6 0,12 8 0,172 127 0,41 28 0,-116-88 0,138 129 0,-243-200 0,247 223 0,-248-222 0,0 1 0,-1 1 0,0 0 0,-1 0 0,-2 1 0,0 1 0,-1 0 0,9 25 0,-18-43 0,0 0 0,0 0 0,-1 0 0,1 0 0,-1 0 0,1 0 0,-1 1 0,0-1 0,0 0 0,0 0 0,0 0 0,0 1 0,0-1 0,0 0 0,-1 0 0,1 0 0,-1 0 0,0 0 0,0 0 0,1 0 0,-1 0 0,-1 0 0,1 0 0,0 0 0,0 0 0,-1-1 0,1 1 0,-1 0 0,1-1 0,-1 1 0,0-1 0,1 0 0,-1 0 0,0 1 0,0-1 0,0 0 0,0-1 0,0 1 0,0 0 0,0 0 0,-1-1 0,1 0 0,-4 1 0,-12 2 0,-1-2 0,1 0 0,-1 0 0,-24-4 0,21 2 0,-23-1 0,1 2 0,0 2 0,-83 14 0,-27 6 0,32-7 0,-56 11 0,84-15 0,1 4 0,-147 45 0,197-46 0,-259 98 0,244-86 0,1 2 0,1 3 0,-55 39 0,81-46 22,-34 34-1,23-20-1429,23-23-5418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42:5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7:19:17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2828 207 24575,'-9'-1'0,"1"-1"0,0 0 0,0 0 0,0-1 0,0 0 0,-11-5 0,-13-5 0,-44-12 0,34 9 0,-1 2 0,0 2 0,-1 2 0,0 2 0,-53-4 0,57 10 0,-39-8 0,42 4 0,-48 0 0,-129-7 0,-11 0 0,39 0 0,5 0 0,-594 14 0,765 0 0,1 0 0,-1 0 0,1 1 0,-1 0 0,1 1 0,0 0 0,0 1 0,0-1 0,0 2 0,1-1 0,-1 1 0,1 1 0,1-1 0,-1 1 0,1 1 0,-13 13 0,-6 11 0,1 1 0,-38 64 0,24-34 0,-6 2 0,21-33 0,2 2 0,1 0 0,-32 71 0,45-83 0,0 1 0,2 0 0,1 0 0,0 1 0,-2 40 0,7-54 0,0 0 0,1 0 0,-1-1 0,2 1 0,-1 0 0,1 0 0,1-1 0,-1 1 0,1-1 0,1 1 0,0-1 0,0-1 0,0 1 0,1 0 0,0-1 0,1 0 0,9 10 0,81 78 0,55 51 0,-103-108 0,2-1 0,0-3 0,81 39 0,9-16 0,-61-27 0,-3-5 0,2-3 0,0-4 0,101 11 0,-134-22 0,156 7 0,-32-4 0,-2 2 0,182-11 0,-151-4 0,1707 3 0,-1747-14 0,-2 1 0,1135 14 0,-1260-3 0,54-9 0,-53 5 0,51-1 0,-53 7 0,-1-1 0,1-1 0,46-10 0,14-9 0,-32 9 0,0-3 0,63-25 0,-14-3 0,126-34 0,37 19 0,-245 52 0,0-2 0,0-1 0,-1 0 0,24-15 0,36-13 0,-60 28 0,-1-1 0,0-1 0,0-1 0,-1-1 0,0-1 0,27-24 0,-40 30 0,0 0 0,-1-1 0,0 0 0,-1-1 0,0 1 0,0-2 0,-1 1 0,0-1 0,-1 1 0,0-2 0,-1 1 0,0 0 0,-1-1 0,0 0 0,2-20 0,-1-32 0,-2-1 0,-8-64 0,2 112 0,0 1 0,-1 0 0,0 0 0,-2 0 0,0 0 0,0 1 0,-2 1 0,1-1 0,-2 1 0,0 1 0,-1 0 0,0 0 0,-1 1 0,0 0 0,-1 1 0,0 1 0,-23-14 0,16 15 0,-1 1 0,0 1 0,0 0 0,-1 2 0,0 1 0,-43-4 0,-142 9 0,98 2 0,-431 12-738,194 11 212,-97 5-231,-419-24 465,482-9 97,230-1 995,1-7 0,-193-37 0,-21-12-692,5 24-108,314 33 0,-83-9 0,-72-3 0,-837 15-1365,1014-1-5461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7:23:01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1837 138 24575,'-743'0'0,"718"1"0,0 1 0,0 2 0,0 0 0,-30 10 0,-97 38 0,107-35 0,-57 19 0,2 5 0,-115 65 0,140-67 0,-20 13 0,85-44 0,0 1 0,1 0 0,1 0 0,0 1 0,0 0 0,-10 17 0,-21 26 0,34-47 0,0 1 0,0-1 0,1 1 0,0 0 0,1 0 0,-1 1 0,1-1 0,1 1 0,-1-1 0,1 1 0,1 0 0,-1 0 0,0 14 0,2-16 0,0 0 0,0-1 0,1 1 0,0 0 0,0-1 0,0 1 0,0-1 0,1 1 0,0-1 0,0 0 0,1 1 0,-1-1 0,1 0 0,0 0 0,0-1 0,1 1 0,0-1 0,0 0 0,7 7 0,28 16 0,1-3 0,74 35 0,-67-37 0,122 76 0,-100-65 0,115 48 0,-18-7 0,-109-46 0,1-3 0,120 35 0,-63-31 0,-67-15 0,1-2 0,1-2 0,-1-2 0,63 1 0,276-11 0,-354 0 0,0-2 0,0-2 0,61-18 0,-46 11 0,48-15 0,-2-3 0,101-50 0,-122 43 0,-1-3 0,-2-3 0,116-95 0,-143 99 0,54-64 0,-18 19 0,-76 81 0,-1 1 0,1-1 0,-1 0 0,0 0 0,0 0 0,0 0 0,-1 0 0,0-1 0,0 1 0,0-1 0,0 0 0,-1 0 0,1 0 0,-1 1 0,0-1 0,-1 0 0,1 0 0,-1-7 0,-1 5 0,-1 0 0,1 0 0,-1 0 0,0 0 0,-1 0 0,0 0 0,0 0 0,0 1 0,-1-1 0,0 1 0,-6-7 0,-11-10 0,-1 0 0,-1 1 0,0 1 0,-42-26 0,-129-82 0,158 109 0,-1 2 0,-1 1 0,-63-20 0,-48-10 0,76 22 0,-128-26 0,61 24 0,67 11 0,-1 4 0,-134-6 0,163 16 0,-77-13 0,-27-2 0,111 15-100,1-3-1,-40-9 1,44 8-964,7 1-5762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7:33:09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1777 2 24575,'-108'-1'0,"-118"3"0,157 10 0,49-7 0,1-2 0,-27 2 0,-325-4 0,177-2 0,164 2 0,-56 11 0,56-6 0,-55 2 0,55-8 0,1 1 0,-1 2 0,-37 7 0,56-7 0,1 0 0,-1 1 0,1 0 0,-1 0 0,1 1 0,0 1 0,1-1 0,0 2 0,-1-1 0,2 1 0,-15 15 0,-2 6 0,2 1 0,1 1 0,1 1 0,1 0 0,2 2 0,2 0 0,1 1 0,-15 47 0,25-51 0,0 1 0,2 0 0,2 0 0,0 1 0,8 59 0,-5-82 0,0 0 0,0-1 0,0 1 0,1-1 0,1 0 0,-1 0 0,1 0 0,1 0 0,0-1 0,0 1 0,0-1 0,1 0 0,0-1 0,0 1 0,7 5 0,16 11 0,0-2 0,45 26 0,-14-10 0,-2-2 0,1-3 0,124 48 0,143 36 0,-272-98 0,-7-4 0,0-2 0,1-2 0,0-2 0,58 2 0,201-10 0,-143-2 0,1076 2 0,-1231 0 0,1-1 0,-1 0 0,0 0 0,0-1 0,0 0 0,0 0 0,0-1 0,-1 0 0,1-1 0,-1 0 0,0 0 0,0-1 0,0 0 0,0 0 0,-1-1 0,0 0 0,0 0 0,-1 0 0,7-9 0,-1-1 0,-1-1 0,-1 0 0,0-1 0,-1 0 0,-1 0 0,-1-1 0,8-33 0,-1 1 0,-3 16 0,-2 0 0,-1 0 0,-2-1 0,2-56 0,-8 62 0,2 9 0,-2 0 0,0 0 0,-2 0 0,0 1 0,-1-1 0,-1 0 0,-2 1 0,-11-31 0,5 28 0,-1 0 0,-1 1 0,-2 1 0,0 1 0,-1 0 0,-1 1 0,-23-20 0,6 9 0,-2 2 0,-2 2 0,-47-26 0,57 39 0,-1 1 0,0 2 0,0 0 0,-1 3 0,0 0 0,-1 2 0,-48-2 0,-149 9 0,-56-4 0,203-17-1365,63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5:59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2388 180 24575,'-15'-12'0,"0"1"0,-1 1 0,0 1 0,0 0 0,-32-11 0,38 16 0,-49-17 0,0 4 0,-1 2 0,-114-13 0,116 20 0,-63-4 0,-237 9 0,180 6 0,101 1 0,1 3 0,0 4 0,-116 32 0,117-22 0,0 4 0,-85 40 0,140-55 0,1 2 0,0 0 0,0 1 0,1 0 0,1 2 0,1 0 0,0 1 0,0 0 0,2 1 0,0 1 0,1 0 0,1 1 0,0 1 0,2 0 0,0 0 0,2 1 0,0 0 0,1 0 0,1 1 0,1 0 0,-4 41 0,-6 44 0,10-84 0,1-1 0,1 1 0,1 0 0,1 0 0,1 0 0,1 0 0,5 29 0,1-27 0,1-1 0,1 0 0,1 0 0,1-1 0,1-1 0,1 0 0,0-1 0,24 28 0,7 2 0,97 87 0,13-23 0,-67-54 0,-6-4 0,165 85 0,101 19 0,131 16 0,-421-160 0,2-3 0,0-2 0,1-3 0,107 3 0,65 5 0,-6-1 0,-166-16 0,0-3 0,0-3 0,-1-2 0,84-24 0,-44 2 0,165-74 0,-204 77 0,1 1 0,-2-2 0,104-68 0,-127 70 0,6-3 0,-2-2 0,66-64 0,-67 53 0,98-115 0,-97 103 0,-2-1 0,49-98 0,-67 111 0,24-80 0,-39 102 0,0-1 0,-1 1 0,-2-1 0,0 0 0,-1 0 0,-2-29 0,-1 42 0,0-1 0,0 1 0,-1-1 0,0 1 0,0 0 0,-1 0 0,0 0 0,0 1 0,-1-1 0,0 1 0,0 0 0,-1 0 0,-9-8 0,-10-8 0,0 1 0,-30-19 0,51 38 0,-38-25 4,-1 2 0,-1 2 0,-75-29-1,-146-36-190,-13 15-646,-3 13 0,-428-38-1,183 65 834,-194 21-689,518 14 460,53 7 294,-211 37-1,253-29 491,63-9-71,1 3 1,-1 1-1,2 3 0,-1 1 1,-69 36-1,101-45-679,1 0 0,0 1 0,0 0 0,1 1 0,0 0 0,-10 11 0,6-2-6631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7:46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2336 216 24575,'-16'-1'0,"0"-1"0,0 0 0,-25-8 0,-21-3 0,-72 3 0,-182 9 0,136 4 0,66 3 0,0 5 0,-165 37 0,147-15 0,-172 67 0,262-85 0,2-1 0,2 3 0,0 1 0,1 1 0,-64 47 0,83-50 0,1 0 0,1 1 0,0 1 0,1 1 0,1 0 0,-19 35 0,-55 132 0,67-135 0,1 1 0,3 1 0,-11 61 0,23-83 0,1 1 0,2 0 0,1 1 0,1-1 0,2 0 0,8 44 0,-6-64 0,1 0 0,0 0 0,0-1 0,1 0 0,1 0 0,0 0 0,0-1 0,13 13 0,75 71 0,-87-86 0,30 25 0,2-2 0,1-2 0,1-2 0,69 33 0,193 67 0,-269-113 0,57 18-146,2-3 0,2-5 0,0-4 0,117 10-1,228-23 516,-251-10-129,-144 1-213,1-2-1,-1-1 1,0-3-1,45-14 1,173-69-38,-253 87 11,291-130 0,-190 78 0,-76 40 0,0-1 0,-2-2 0,0-2 0,-1-1 0,35-31 0,-20 8 0,103-102 0,-125 118 0,-1 0 0,-2-2 0,28-48 0,-42 57 0,0 1 0,-2-2 0,0 1 0,-2-1 0,3-27 0,-3 22 0,0 1 0,-1 0 0,-1-1 0,-1 1 0,-2-1 0,-5-48 0,2 62 0,0 0 0,0 0 0,-1 0 0,-1 1 0,-1-1 0,0 1 0,0 0 0,-1 1 0,-1-1 0,0 2 0,-1-1 0,-17-18 0,0 5 0,-150-143 0,139 137 0,-2 1 0,-84-49 0,100 66 0,-34-17 0,-73-30 0,0 12 0,-1 6 0,-2 6 0,-141-19 0,184 42 0,6 0 0,-133-4 0,77 16 0,-143 5 0,269-2-170,0 0-1,0 1 0,1 0 1,-1 1-1,1 1 0,0 0 1,-19 11-1,10-4-6655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8:10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3319 1 24575,'0'4'0,"-1"-1"0,0 1 0,0 0 0,0-1 0,0 1 0,-1-1 0,1 1 0,-1-1 0,0 0 0,0 1 0,-5 5 0,-33 35 0,25-28 0,-224 234-1007,-91 104-1208,68-22 1938,151-176-1108,-261 397 476,261-362 455,-249 455-613,-30 144 222,325-659 815,-76 171 196,-23 124 3272,144-360-2140,2 2 1,-9 80-1,9-46-608,-16 110-690,15-54 0,2-9 0,13-127-2,-90 567-713,-3-56 715,56-331 0,-10 168 0,-18 78 0,32-285 0,6 0 0,-17 303 0,31-245 0,1-16 0,-3-27 335,0 19 47,18 864-382,3-506 0,1-506 0,13 80 0,-8-79 0,3 74 0,-11-119 0,0 61 0,3 0 0,13 80 0,-9-94 0,-6-38 0,1 1 0,0-1 0,7 23 0,-9-36-38,0 0 0,0-1 0,0 1 1,0 0-1,1-1 0,-1 1 0,0 0 0,0-1 0,0 1 0,1 0 0,-1-1 0,0 1 0,1-1 0,-1 1 0,0 0 0,1-1 1,-1 1-1,1-1 0,-1 0 0,1 1 0,-1-1 0,1 1 0,-1-1 0,1 0 0,0 1 0,-1-1 0,1 0 0,-1 1 0,1-1 1,0 0-1,-1 0 0,1 0 0,0 0 0,-1 0 0,2 0 0,4-6-6788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48:10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1445 24575,'1'10'0,"1"-1"0,1 0 0,0-1 0,0 1 0,1 0 0,0-1 0,9 15 0,-4-7 0,175 295 0,-76-173 0,-72-96 0,-2 2 0,44 75 0,119 207 0,-174-296 0,1-2 0,2 0 0,47 40 0,-6-5 0,-59-55 0,0-1 0,0 0 0,1-1 0,0 1 0,0-2 0,0 1 0,1-1 0,0-1 0,15 6 0,-20-9 0,-1 0 0,0 0 0,0-1 0,0 1 0,1-1 0,-1 0 0,0 0 0,0 0 0,1 0 0,-1-1 0,0 0 0,0 0 0,0 0 0,0 0 0,0-1 0,0 1 0,0-1 0,0 0 0,0 0 0,-1-1 0,1 1 0,-1-1 0,0 1 0,0-1 0,0 0 0,3-5 0,17-22 0,28-53 0,-9 11 0,-28 51-2,454-682-861,-109 109 863,15-163-279,-283 516 279,-41 102 0,-14 35-464,-24 75-6119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6.xml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프로그램이란 무엇인가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5412B-E6E6-624B-4FE1-2BA16F81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4015190"/>
            <a:ext cx="5906324" cy="2695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0DA01-0DDB-1933-4430-2377548580DA}"/>
              </a:ext>
            </a:extLst>
          </p:cNvPr>
          <p:cNvSpPr txBox="1"/>
          <p:nvPr/>
        </p:nvSpPr>
        <p:spPr>
          <a:xfrm>
            <a:off x="405804" y="4245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문법적으로 </a:t>
            </a:r>
            <a:r>
              <a:rPr lang="en-US" altLang="ko-KR" sz="2000" dirty="0"/>
              <a:t>#</a:t>
            </a:r>
            <a:r>
              <a:rPr lang="ko-KR" altLang="en-US" sz="2000" dirty="0"/>
              <a:t>이 붙어있으면 다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문이다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전처리</a:t>
            </a:r>
            <a:r>
              <a:rPr lang="ko-KR" altLang="en-US" sz="2000" dirty="0"/>
              <a:t> 문은 변화하는 문장이다 눈에 </a:t>
            </a:r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/>
              <a:t>파일명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나중에 다 교체되고 변하는 문장들이다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25A63-018F-0394-FE25-5F86B5FB53A1}"/>
              </a:ext>
            </a:extLst>
          </p:cNvPr>
          <p:cNvSpPr txBox="1"/>
          <p:nvPr/>
        </p:nvSpPr>
        <p:spPr>
          <a:xfrm>
            <a:off x="405804" y="1768421"/>
            <a:ext cx="10493050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파일 코드 복사</a:t>
            </a:r>
            <a:endParaRPr lang="en-US" altLang="ko-KR" sz="2000" dirty="0"/>
          </a:p>
          <a:p>
            <a:r>
              <a:rPr lang="ko-KR" altLang="en-US" sz="2000" dirty="0"/>
              <a:t>여러분들이 진짜 말단 기능을 만들어야 하는 기능은 이제 없어졌습니다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현대 프로그래밍은 과거의 프로그래머들의 코드를 가져다 사용하는 식으로 </a:t>
            </a:r>
            <a:endParaRPr lang="en-US" altLang="ko-KR" sz="2000" dirty="0"/>
          </a:p>
          <a:p>
            <a:r>
              <a:rPr lang="ko-KR" altLang="en-US" sz="2000" dirty="0"/>
              <a:t>바뀌었습니다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여러분들은 수없이 많은 선현 프로그래머의 은혜를 빌려서 사용해서</a:t>
            </a:r>
            <a:endParaRPr lang="en-US" altLang="ko-KR" sz="2000" dirty="0"/>
          </a:p>
          <a:p>
            <a:r>
              <a:rPr lang="ko-KR" altLang="en-US" sz="2000" dirty="0"/>
              <a:t>코드를 치는데 </a:t>
            </a:r>
            <a:r>
              <a:rPr lang="ko-KR" altLang="en-US" sz="2000" dirty="0" err="1"/>
              <a:t>자꾸나한테</a:t>
            </a:r>
            <a:r>
              <a:rPr lang="ko-KR" altLang="en-US" sz="2000" dirty="0"/>
              <a:t> 스스로의 힘 내가 만든 코드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이제 글자를 출력하는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같은 이미 만들어진 함수를 </a:t>
            </a:r>
            <a:r>
              <a:rPr lang="ko-KR" altLang="en-US" sz="2000" dirty="0" err="1"/>
              <a:t>사용하는게</a:t>
            </a:r>
            <a:r>
              <a:rPr lang="ko-KR" altLang="en-US" sz="2000" dirty="0"/>
              <a:t> 정석이 됐다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6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A109-01DF-EFF2-7448-4027C39DF769}"/>
              </a:ext>
            </a:extLst>
          </p:cNvPr>
          <p:cNvSpPr txBox="1"/>
          <p:nvPr/>
        </p:nvSpPr>
        <p:spPr>
          <a:xfrm>
            <a:off x="350386" y="3737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Iostream</a:t>
            </a:r>
            <a:r>
              <a:rPr lang="ko-KR" altLang="en-US" sz="2000" dirty="0"/>
              <a:t>안에 코드가 들어있는데</a:t>
            </a:r>
            <a:endParaRPr lang="en-US" altLang="ko-KR" sz="2000" dirty="0"/>
          </a:p>
          <a:p>
            <a:r>
              <a:rPr lang="ko-KR" altLang="en-US" sz="2000" dirty="0"/>
              <a:t>거기에는 이미 글자를 출력하기 위한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내용이나 규칙이 이미 다 들어있다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</a:t>
            </a:r>
            <a:r>
              <a:rPr lang="en-US" altLang="ko-KR" sz="2000" dirty="0"/>
              <a:t> </a:t>
            </a:r>
            <a:r>
              <a:rPr lang="ko-KR" altLang="en-US" sz="2000" dirty="0"/>
              <a:t>복사하고 </a:t>
            </a:r>
            <a:r>
              <a:rPr lang="en-US" altLang="ko-KR" sz="2000" dirty="0"/>
              <a:t>F5</a:t>
            </a:r>
            <a:r>
              <a:rPr lang="ko-KR" altLang="en-US" sz="2000" dirty="0"/>
              <a:t>를 눌렀는데 아주 잘됐다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3E445-6C42-ED3B-F2F1-9FB8C10B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" y="1855043"/>
            <a:ext cx="81640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2D8A2-25A9-320B-6743-873486E1B392}"/>
              </a:ext>
            </a:extLst>
          </p:cNvPr>
          <p:cNvSpPr txBox="1"/>
          <p:nvPr/>
        </p:nvSpPr>
        <p:spPr>
          <a:xfrm>
            <a:off x="350386" y="373730"/>
            <a:ext cx="1049305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독해 제</a:t>
            </a:r>
            <a:r>
              <a:rPr lang="en-US" altLang="ko-KR" sz="2000" dirty="0"/>
              <a:t>1</a:t>
            </a:r>
            <a:r>
              <a:rPr lang="ko-KR" altLang="en-US" sz="2000" dirty="0"/>
              <a:t>원칙</a:t>
            </a:r>
            <a:endParaRPr lang="en-US" altLang="ko-KR" sz="2000" dirty="0"/>
          </a:p>
          <a:p>
            <a:r>
              <a:rPr lang="ko-KR" altLang="en-US" sz="2000" dirty="0"/>
              <a:t>코드는 위에서 아래로 읽습니다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#include &lt;iostream&gt; </a:t>
            </a:r>
            <a:r>
              <a:rPr lang="ko-KR" altLang="en-US" sz="2000" dirty="0"/>
              <a:t>내부에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 들어있다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코드의 내용은 선언되고 나서 그 아래에 영향을 미칩니다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Iostream</a:t>
            </a:r>
            <a:r>
              <a:rPr lang="ko-KR" altLang="en-US" sz="2000" dirty="0"/>
              <a:t>안에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 있다고 하면 사용할 수 있는 것은</a:t>
            </a:r>
            <a:endParaRPr lang="en-US" altLang="ko-KR" sz="2000" dirty="0"/>
          </a:p>
          <a:p>
            <a:r>
              <a:rPr lang="en-US" altLang="ko-KR" sz="2000" dirty="0"/>
              <a:t>Iostream </a:t>
            </a:r>
            <a:r>
              <a:rPr lang="ko-KR" altLang="en-US" sz="2000" dirty="0"/>
              <a:t>아래에서부터 </a:t>
            </a:r>
            <a:r>
              <a:rPr lang="ko-KR" altLang="en-US" sz="2000" dirty="0" err="1"/>
              <a:t>사용할수</a:t>
            </a:r>
            <a:r>
              <a:rPr lang="ko-KR" altLang="en-US" sz="2000" dirty="0"/>
              <a:t> 있는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#include</a:t>
            </a:r>
            <a:r>
              <a:rPr lang="ko-KR" altLang="en-US" sz="2000" dirty="0"/>
              <a:t>에 대해서 오해하면 </a:t>
            </a:r>
            <a:r>
              <a:rPr lang="ko-KR" altLang="en-US" sz="2000" dirty="0" err="1"/>
              <a:t>안되는게</a:t>
            </a:r>
            <a:r>
              <a:rPr lang="ko-KR" altLang="en-US" sz="2000" dirty="0"/>
              <a:t> 무조건 상단에 있을 필요는 없지만</a:t>
            </a:r>
            <a:endParaRPr lang="en-US" altLang="ko-KR" sz="2000" dirty="0"/>
          </a:p>
          <a:p>
            <a:r>
              <a:rPr lang="ko-KR" altLang="en-US" sz="2000" dirty="0"/>
              <a:t>보통 코드 내용을 아래에서 사용하고 싶기 때문에 보통 위에 두게 되는 편입니다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C507AA-7121-A050-5711-7D8021CC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" y="3501766"/>
            <a:ext cx="533474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C40D70-6A93-FDB2-07F3-D08E9698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" y="3692478"/>
            <a:ext cx="8828312" cy="1844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66A51-C092-46C4-44A9-323A31C3358C}"/>
              </a:ext>
            </a:extLst>
          </p:cNvPr>
          <p:cNvSpPr txBox="1"/>
          <p:nvPr/>
        </p:nvSpPr>
        <p:spPr>
          <a:xfrm>
            <a:off x="350386" y="373730"/>
            <a:ext cx="10493050" cy="37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독해 제</a:t>
            </a:r>
            <a:r>
              <a:rPr lang="en-US" altLang="ko-KR" sz="2000" dirty="0"/>
              <a:t>2</a:t>
            </a:r>
            <a:r>
              <a:rPr lang="ko-KR" altLang="en-US" sz="2000" dirty="0"/>
              <a:t>원칙</a:t>
            </a:r>
            <a:endParaRPr lang="en-US" altLang="ko-KR" sz="2000" dirty="0"/>
          </a:p>
          <a:p>
            <a:r>
              <a:rPr lang="ko-KR" altLang="en-US" sz="2000" dirty="0"/>
              <a:t>컴파일러를 이해해야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Damage =&gt; ?Damage@@</a:t>
            </a:r>
            <a:r>
              <a:rPr lang="en-US" altLang="ko-KR" sz="2000" dirty="0" err="1"/>
              <a:t>cxzvwe</a:t>
            </a:r>
            <a:endParaRPr lang="en-US" altLang="ko-KR" sz="2000" dirty="0"/>
          </a:p>
          <a:p>
            <a:r>
              <a:rPr lang="ko-KR" altLang="en-US" sz="2000" dirty="0"/>
              <a:t>이 작업을 네임 </a:t>
            </a:r>
            <a:r>
              <a:rPr lang="ko-KR" altLang="en-US" sz="2000" dirty="0" err="1"/>
              <a:t>맹글링</a:t>
            </a:r>
            <a:r>
              <a:rPr lang="ko-KR" altLang="en-US" sz="2000" dirty="0"/>
              <a:t> 이라고 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?? </a:t>
            </a:r>
            <a:r>
              <a:rPr lang="ko-KR" altLang="en-US" sz="2000" dirty="0" err="1"/>
              <a:t>왜왜왜</a:t>
            </a:r>
            <a:r>
              <a:rPr lang="en-US" altLang="ko-KR" sz="2000" dirty="0"/>
              <a:t>??</a:t>
            </a:r>
          </a:p>
          <a:p>
            <a:r>
              <a:rPr lang="ko-KR" altLang="en-US" sz="2000" dirty="0"/>
              <a:t>프로젝트를 </a:t>
            </a:r>
            <a:r>
              <a:rPr lang="ko-KR" altLang="en-US" sz="2000" dirty="0" err="1"/>
              <a:t>진행하다보면</a:t>
            </a:r>
            <a:r>
              <a:rPr lang="ko-KR" altLang="en-US" sz="2000" dirty="0"/>
              <a:t> 이름이 겹치는 함수들이 정말 많아진다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유요한</a:t>
            </a:r>
            <a:r>
              <a:rPr lang="ko-KR" altLang="en-US" sz="2000" dirty="0"/>
              <a:t> 유일무이한 이름을 붙여주는 </a:t>
            </a:r>
            <a:r>
              <a:rPr lang="ko-KR" altLang="en-US" sz="2000" dirty="0" err="1"/>
              <a:t>시스템일뿐</a:t>
            </a:r>
            <a:r>
              <a:rPr lang="ko-KR" altLang="en-US" sz="2000" dirty="0"/>
              <a:t> 알아서 유일하게 만들어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아래와 같이 이름이 바뀝니다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진입점</a:t>
            </a:r>
            <a:r>
              <a:rPr lang="ko-KR" altLang="en-US" sz="2000" dirty="0"/>
              <a:t> 체크를 </a:t>
            </a:r>
            <a:r>
              <a:rPr lang="ko-KR" altLang="en-US" sz="2000" dirty="0" err="1"/>
              <a:t>크를</a:t>
            </a:r>
            <a:r>
              <a:rPr lang="ko-KR" altLang="en-US" sz="2000" dirty="0"/>
              <a:t> 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8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4B33A0-AFC9-61EE-8577-A137029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4" y="369692"/>
            <a:ext cx="6716062" cy="2791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9F1B40-D934-3B38-730C-F8111512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53" y="0"/>
            <a:ext cx="41388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1FA29-9FA5-B998-7CFA-DA92B1FF02D6}"/>
              </a:ext>
            </a:extLst>
          </p:cNvPr>
          <p:cNvSpPr txBox="1"/>
          <p:nvPr/>
        </p:nvSpPr>
        <p:spPr>
          <a:xfrm>
            <a:off x="667886" y="3429000"/>
            <a:ext cx="6716062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Main</a:t>
            </a:r>
            <a:r>
              <a:rPr lang="ko-KR" altLang="en-US" sz="2000" dirty="0"/>
              <a:t>이 존재하지 않으면 컴파일러가 약속을 어겼기 때문에 할 수 없다고 에러를 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바꿀수</a:t>
            </a:r>
            <a:r>
              <a:rPr lang="ko-KR" altLang="en-US" sz="2000" dirty="0"/>
              <a:t> 있기는 한데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09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406B6B-7830-760A-CD17-BE191E25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9" y="633022"/>
            <a:ext cx="7506748" cy="5591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13359DB-1EFD-60FC-00B6-7A53A239AF6B}"/>
                  </a:ext>
                </a:extLst>
              </p14:cNvPr>
              <p14:cNvContentPartPr/>
              <p14:nvPr/>
            </p14:nvContentPartPr>
            <p14:xfrm>
              <a:off x="2621210" y="1548989"/>
              <a:ext cx="2774880" cy="5562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13359DB-1EFD-60FC-00B6-7A53A239A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5090" y="1542869"/>
                <a:ext cx="2787120" cy="568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43C7C3-6EDE-FA36-DCCF-9C69FD797A82}"/>
              </a:ext>
            </a:extLst>
          </p:cNvPr>
          <p:cNvSpPr txBox="1"/>
          <p:nvPr/>
        </p:nvSpPr>
        <p:spPr>
          <a:xfrm>
            <a:off x="6964724" y="2105189"/>
            <a:ext cx="483698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진입점은 아무것도 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</a:t>
            </a:r>
            <a:r>
              <a:rPr lang="en-US" altLang="ko-KR" sz="2000" dirty="0"/>
              <a:t>main</a:t>
            </a:r>
            <a:r>
              <a:rPr lang="ko-KR" altLang="en-US" sz="2000" dirty="0"/>
              <a:t>으로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결정됩니다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1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E5C95D-F11D-437B-5FEB-5D7F794C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2" y="807774"/>
            <a:ext cx="8610616" cy="2230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578A9DA-6C67-5232-300E-3AA36BA2CC2C}"/>
                  </a:ext>
                </a:extLst>
              </p14:cNvPr>
              <p14:cNvContentPartPr/>
              <p14:nvPr/>
            </p14:nvContentPartPr>
            <p14:xfrm>
              <a:off x="6044300" y="8548120"/>
              <a:ext cx="1181160" cy="5331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578A9DA-6C67-5232-300E-3AA36BA2C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8180" y="8542000"/>
                <a:ext cx="119340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1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A95A4A-BBB6-F877-F702-789F657D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24" y="1745965"/>
            <a:ext cx="8230749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D39DB-9898-FEA6-ED7C-AB61A3D1F176}"/>
              </a:ext>
            </a:extLst>
          </p:cNvPr>
          <p:cNvSpPr txBox="1"/>
          <p:nvPr/>
        </p:nvSpPr>
        <p:spPr>
          <a:xfrm>
            <a:off x="678224" y="323902"/>
            <a:ext cx="1000247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F10</a:t>
            </a:r>
            <a:r>
              <a:rPr lang="ko-KR" altLang="en-US" sz="2000" dirty="0"/>
              <a:t>을 누르고 실행하면 노란색 화살표가 뜨면서 정지한 것처럼 </a:t>
            </a:r>
            <a:r>
              <a:rPr lang="ko-KR" altLang="en-US" sz="2000" dirty="0" err="1"/>
              <a:t>실행될겁니다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비주얼 스튜디오가 저 노란색 화살표에서 정지한 상태로 실행이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 상태에서 창 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디스어셈블리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ADFAA-59D4-F9E3-7912-B63AA66C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2" y="4191000"/>
            <a:ext cx="905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09330-E7C1-A6DF-6120-D04FA03B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8" y="3197008"/>
            <a:ext cx="7725853" cy="310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96247-FADD-E481-0927-4615258D2DFA}"/>
              </a:ext>
            </a:extLst>
          </p:cNvPr>
          <p:cNvSpPr txBox="1"/>
          <p:nvPr/>
        </p:nvSpPr>
        <p:spPr>
          <a:xfrm>
            <a:off x="678224" y="323902"/>
            <a:ext cx="10002476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어셈블리어는 쉽게 말하면 진자 </a:t>
            </a:r>
            <a:r>
              <a:rPr lang="en-US" altLang="ko-KR" sz="2000" dirty="0" err="1"/>
              <a:t>cpu</a:t>
            </a:r>
            <a:r>
              <a:rPr lang="ko-KR" altLang="en-US" sz="2000" dirty="0"/>
              <a:t>가 처리하는 명령</a:t>
            </a:r>
            <a:endParaRPr lang="en-US" altLang="ko-KR" sz="20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줄이 진짜 </a:t>
            </a:r>
            <a:r>
              <a:rPr lang="en-US" altLang="ko-KR" sz="2000" dirty="0"/>
              <a:t>1</a:t>
            </a:r>
            <a:r>
              <a:rPr lang="ko-KR" altLang="en-US" sz="2000" dirty="0"/>
              <a:t>줄이 아니다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어셈블리어로 보자면 여러가지 처리가 되는 것이고</a:t>
            </a:r>
            <a:endParaRPr lang="en-US" altLang="ko-KR" sz="2000" dirty="0"/>
          </a:p>
          <a:p>
            <a:r>
              <a:rPr lang="ko-KR" altLang="en-US" sz="2000" dirty="0"/>
              <a:t>실제로 처리되는 것은 이 어셈블리어 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어셈블러 내가 대충 표현한걸 어셈블리어로 </a:t>
            </a:r>
            <a:r>
              <a:rPr lang="en-US" altLang="ko-KR" sz="2000" dirty="0"/>
              <a:t>CPU</a:t>
            </a:r>
            <a:r>
              <a:rPr lang="ko-KR" altLang="en-US" sz="2000" dirty="0"/>
              <a:t>가 알아 </a:t>
            </a:r>
            <a:r>
              <a:rPr lang="ko-KR" altLang="en-US" sz="2000" dirty="0" err="1"/>
              <a:t>들을수</a:t>
            </a:r>
            <a:r>
              <a:rPr lang="ko-KR" altLang="en-US" sz="2000" dirty="0"/>
              <a:t> 있게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재 번역해주는 단계가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7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ACF92D-7265-C391-994C-AF390719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22" y="5841733"/>
            <a:ext cx="10666388" cy="960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5CA5CA-1A70-474C-D8F5-DACA7796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59" y="483079"/>
            <a:ext cx="7430537" cy="1571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C48CE-3512-44DA-BE15-4F48973F8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59" y="2164450"/>
            <a:ext cx="5868219" cy="3267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26FCA-EC6D-5A6A-8C8E-6352B9D4B7D9}"/>
              </a:ext>
            </a:extLst>
          </p:cNvPr>
          <p:cNvSpPr txBox="1"/>
          <p:nvPr/>
        </p:nvSpPr>
        <p:spPr>
          <a:xfrm>
            <a:off x="6788726" y="2674830"/>
            <a:ext cx="6570519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Test</a:t>
            </a:r>
            <a:r>
              <a:rPr lang="ko-KR" altLang="en-US" sz="2000" dirty="0"/>
              <a:t>는 뭔가 아무것도 </a:t>
            </a:r>
            <a:r>
              <a:rPr lang="ko-KR" altLang="en-US" sz="2000" dirty="0" err="1"/>
              <a:t>없다는게</a:t>
            </a:r>
            <a:r>
              <a:rPr lang="ko-KR" altLang="en-US" sz="2000" dirty="0"/>
              <a:t> 느껴지면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2213E1-7952-9D5E-7315-462C7C8D61B9}"/>
                  </a:ext>
                </a:extLst>
              </p14:cNvPr>
              <p14:cNvContentPartPr/>
              <p14:nvPr/>
            </p14:nvContentPartPr>
            <p14:xfrm>
              <a:off x="2315807" y="6113709"/>
              <a:ext cx="1177200" cy="4730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D2213E1-7952-9D5E-7315-462C7C8D61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9687" y="6107589"/>
                <a:ext cx="118944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1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9ECFE-B7EA-9E47-B858-BB174555FD33}"/>
              </a:ext>
            </a:extLst>
          </p:cNvPr>
          <p:cNvSpPr txBox="1"/>
          <p:nvPr/>
        </p:nvSpPr>
        <p:spPr>
          <a:xfrm>
            <a:off x="314036" y="387585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일단 요약하자면 프로그램 </a:t>
            </a:r>
            <a:r>
              <a:rPr lang="en-US" altLang="ko-KR" sz="2000" dirty="0"/>
              <a:t>.exe </a:t>
            </a:r>
            <a:r>
              <a:rPr lang="ko-KR" altLang="en-US" sz="2000" dirty="0"/>
              <a:t>파일을 말합니다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하드디스크에 존재하는 실행파일이라고 부릅니다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하드디스크에 존재하면 프로그램 </a:t>
            </a:r>
            <a:r>
              <a:rPr lang="en-US" altLang="ko-KR" sz="2000" dirty="0"/>
              <a:t>Ram</a:t>
            </a:r>
            <a:r>
              <a:rPr lang="ko-KR" altLang="en-US" sz="2000" dirty="0"/>
              <a:t>에 올라가면 프로세스라고 부릅니다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62ADB-A02D-77A3-9CB8-C049F8788C7F}"/>
              </a:ext>
            </a:extLst>
          </p:cNvPr>
          <p:cNvSpPr txBox="1"/>
          <p:nvPr/>
        </p:nvSpPr>
        <p:spPr>
          <a:xfrm>
            <a:off x="314036" y="2414966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눈에 보이는 </a:t>
            </a:r>
            <a:r>
              <a:rPr lang="ko-KR" altLang="en-US" sz="2000" dirty="0" err="1"/>
              <a:t>모든것과</a:t>
            </a:r>
            <a:r>
              <a:rPr lang="ko-KR" altLang="en-US" sz="2000" dirty="0"/>
              <a:t> 내가 친 코드의 </a:t>
            </a:r>
            <a:r>
              <a:rPr lang="ko-KR" altLang="en-US" sz="2000" dirty="0" err="1"/>
              <a:t>모든건</a:t>
            </a:r>
            <a:r>
              <a:rPr lang="ko-KR" altLang="en-US" sz="2000" dirty="0"/>
              <a:t> 저장공간에 위치가 있어야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공짜는 없어요</a:t>
            </a:r>
            <a:r>
              <a:rPr lang="en-US" altLang="ko-KR" sz="2000" dirty="0"/>
              <a:t>. </a:t>
            </a:r>
            <a:r>
              <a:rPr lang="ko-KR" altLang="en-US" sz="2000" dirty="0"/>
              <a:t>무언가를 하면 무조건 </a:t>
            </a:r>
            <a:r>
              <a:rPr lang="ko-KR" altLang="en-US" sz="2000" dirty="0" err="1"/>
              <a:t>연산력과</a:t>
            </a:r>
            <a:r>
              <a:rPr lang="ko-KR" altLang="en-US" sz="2000" dirty="0"/>
              <a:t> 메모리를 지불해야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여러분들이 코드를 치면 칠수록 느려진다</a:t>
            </a:r>
            <a:r>
              <a:rPr lang="en-US" altLang="ko-KR" sz="2000" dirty="0"/>
              <a:t>. </a:t>
            </a:r>
            <a:r>
              <a:rPr lang="ko-KR" altLang="en-US" sz="2000" dirty="0"/>
              <a:t>최적화를 자꾸 빠르게 만든다고 표현하는데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전보다 </a:t>
            </a:r>
            <a:r>
              <a:rPr lang="ko-KR" altLang="en-US" sz="2000" dirty="0" err="1"/>
              <a:t>덜느리게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만드는과정을</a:t>
            </a:r>
            <a:r>
              <a:rPr lang="ko-KR" altLang="en-US" sz="2000" dirty="0"/>
              <a:t> 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25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1805C-F723-5386-2031-E378271D2526}"/>
              </a:ext>
            </a:extLst>
          </p:cNvPr>
          <p:cNvSpPr txBox="1"/>
          <p:nvPr/>
        </p:nvSpPr>
        <p:spPr>
          <a:xfrm>
            <a:off x="678224" y="323902"/>
            <a:ext cx="1000247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여기까지가</a:t>
            </a:r>
            <a:r>
              <a:rPr lang="ko-KR" altLang="en-US" sz="2000" dirty="0"/>
              <a:t> 컴파일 과정이고 이 컴파일 과정을 통해서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이제 </a:t>
            </a:r>
            <a:r>
              <a:rPr lang="en-US" altLang="ko-KR" sz="2000" dirty="0"/>
              <a:t>exe</a:t>
            </a:r>
            <a:r>
              <a:rPr lang="ko-KR" altLang="en-US" sz="2000" dirty="0"/>
              <a:t>가 만들어지게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메모리에 대해서</a:t>
            </a:r>
          </a:p>
        </p:txBody>
      </p:sp>
    </p:spTree>
    <p:extLst>
      <p:ext uri="{BB962C8B-B14F-4D97-AF65-F5344CB8AC3E}">
        <p14:creationId xmlns:p14="http://schemas.microsoft.com/office/powerpoint/2010/main" val="58456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FE657-A613-90EE-0184-F51B5889EE33}"/>
              </a:ext>
            </a:extLst>
          </p:cNvPr>
          <p:cNvSpPr/>
          <p:nvPr/>
        </p:nvSpPr>
        <p:spPr>
          <a:xfrm>
            <a:off x="429760" y="516659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623D66-0B2A-7393-F923-16BEF7E905AB}"/>
              </a:ext>
            </a:extLst>
          </p:cNvPr>
          <p:cNvSpPr/>
          <p:nvPr/>
        </p:nvSpPr>
        <p:spPr>
          <a:xfrm>
            <a:off x="990599" y="4053032"/>
            <a:ext cx="3492501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</a:t>
            </a:r>
            <a:r>
              <a:rPr lang="en-US" altLang="ko-KR" dirty="0"/>
              <a:t>.exe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4DE17CB-3650-5C13-B679-88F69C58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07" y="4799222"/>
            <a:ext cx="4496427" cy="1600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CA1CC2-1A0A-22EF-0D76-E09D0B14FF60}"/>
              </a:ext>
            </a:extLst>
          </p:cNvPr>
          <p:cNvSpPr txBox="1"/>
          <p:nvPr/>
        </p:nvSpPr>
        <p:spPr>
          <a:xfrm>
            <a:off x="6654800" y="1054100"/>
            <a:ext cx="5378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여러분들이 프로그램을 </a:t>
            </a:r>
            <a:r>
              <a:rPr lang="ko-KR" altLang="en-US" dirty="0" err="1"/>
              <a:t>인식할때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코드를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.exe =&gt; </a:t>
            </a:r>
            <a:r>
              <a:rPr lang="ko-KR" altLang="en-US" dirty="0" err="1"/>
              <a:t>어떠어떠한</a:t>
            </a:r>
            <a:r>
              <a:rPr lang="ko-KR" altLang="en-US" dirty="0"/>
              <a:t> 일을 </a:t>
            </a:r>
            <a:r>
              <a:rPr lang="ko-KR" altLang="en-US" dirty="0" err="1"/>
              <a:t>할수</a:t>
            </a:r>
            <a:r>
              <a:rPr lang="ko-KR" altLang="en-US" dirty="0"/>
              <a:t> 있는 프로그램이다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아직 </a:t>
            </a:r>
            <a:r>
              <a:rPr lang="ko-KR" altLang="en-US" dirty="0" err="1">
                <a:solidFill>
                  <a:srgbClr val="FF0000"/>
                </a:solidFill>
              </a:rPr>
              <a:t>한건</a:t>
            </a:r>
            <a:r>
              <a:rPr lang="ko-KR" altLang="en-US" dirty="0">
                <a:solidFill>
                  <a:srgbClr val="FF0000"/>
                </a:solidFill>
              </a:rPr>
              <a:t> 아니야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61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8071E0-EACF-72D0-BE91-16BA7A06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0937" y="812800"/>
            <a:ext cx="13648237" cy="2908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6ED50B7-614F-1ADD-CF18-0ACCA3220729}"/>
                  </a:ext>
                </a:extLst>
              </p14:cNvPr>
              <p14:cNvContentPartPr/>
              <p14:nvPr/>
            </p14:nvContentPartPr>
            <p14:xfrm>
              <a:off x="10519360" y="1586100"/>
              <a:ext cx="1597680" cy="776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6ED50B7-614F-1ADD-CF18-0ACCA3220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3240" y="1579980"/>
                <a:ext cx="1609920" cy="788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ABCF327E-F622-98AF-67D0-71E7F94C9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37624" y="4422534"/>
            <a:ext cx="15753524" cy="49805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35DED7-3F6F-B113-9D61-E58685AE4DF2}"/>
                  </a:ext>
                </a:extLst>
              </p14:cNvPr>
              <p14:cNvContentPartPr/>
              <p14:nvPr/>
            </p14:nvContentPartPr>
            <p14:xfrm>
              <a:off x="8823860" y="6666160"/>
              <a:ext cx="1299240" cy="751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35DED7-3F6F-B113-9D61-E58685AE4D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7740" y="6660040"/>
                <a:ext cx="1311480" cy="76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61B029-1BDE-DCF3-D6B3-514001CFDA0A}"/>
              </a:ext>
            </a:extLst>
          </p:cNvPr>
          <p:cNvGrpSpPr/>
          <p:nvPr/>
        </p:nvGrpSpPr>
        <p:grpSpPr>
          <a:xfrm>
            <a:off x="9169100" y="2146000"/>
            <a:ext cx="1499040" cy="4201200"/>
            <a:chOff x="9169100" y="2146000"/>
            <a:chExt cx="1499040" cy="42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4660A52-5F19-C8C6-D6C8-E367916ECD52}"/>
                    </a:ext>
                  </a:extLst>
                </p14:cNvPr>
                <p14:cNvContentPartPr/>
                <p14:nvPr/>
              </p14:nvContentPartPr>
              <p14:xfrm>
                <a:off x="9472940" y="2146000"/>
                <a:ext cx="1195200" cy="4068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4660A52-5F19-C8C6-D6C8-E367916ECD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66820" y="2139880"/>
                  <a:ext cx="1207440" cy="40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8150532-A425-CA4C-6C1B-3F89B2A3BE18}"/>
                    </a:ext>
                  </a:extLst>
                </p14:cNvPr>
                <p14:cNvContentPartPr/>
                <p14:nvPr/>
              </p14:nvContentPartPr>
              <p14:xfrm>
                <a:off x="9169100" y="5334520"/>
                <a:ext cx="945360" cy="1012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8150532-A425-CA4C-6C1B-3F89B2A3BE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62980" y="5328400"/>
                  <a:ext cx="957600" cy="102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27DB981-5413-9538-F128-3FF3309F9743}"/>
              </a:ext>
            </a:extLst>
          </p:cNvPr>
          <p:cNvSpPr txBox="1"/>
          <p:nvPr/>
        </p:nvSpPr>
        <p:spPr>
          <a:xfrm>
            <a:off x="190500" y="193833"/>
            <a:ext cx="105189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작업관리를 통해서 프로그램의 실행메모리를 </a:t>
            </a:r>
            <a:r>
              <a:rPr lang="ko-KR" altLang="en-US" dirty="0" err="1"/>
              <a:t>확인할수</a:t>
            </a:r>
            <a:r>
              <a:rPr lang="ko-KR" altLang="en-US" dirty="0"/>
              <a:t> 있는 거의 </a:t>
            </a:r>
            <a:r>
              <a:rPr lang="en-US" altLang="ko-KR" dirty="0"/>
              <a:t>100% </a:t>
            </a:r>
            <a:r>
              <a:rPr lang="ko-KR" altLang="en-US" dirty="0"/>
              <a:t>무조건 </a:t>
            </a:r>
            <a:r>
              <a:rPr lang="en-US" altLang="ko-KR" dirty="0"/>
              <a:t>.exe</a:t>
            </a:r>
            <a:r>
              <a:rPr lang="ko-KR" altLang="en-US" dirty="0"/>
              <a:t>파일의 메모리가</a:t>
            </a:r>
            <a:endParaRPr lang="en-US" altLang="ko-KR" dirty="0"/>
          </a:p>
          <a:p>
            <a:r>
              <a:rPr lang="ko-KR" altLang="en-US" dirty="0"/>
              <a:t>실행메모리보다 </a:t>
            </a:r>
            <a:r>
              <a:rPr lang="ko-KR" altLang="en-US" dirty="0" err="1"/>
              <a:t>작을수밖에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71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8722-1026-5272-79DE-DF8CEE98B564}"/>
              </a:ext>
            </a:extLst>
          </p:cNvPr>
          <p:cNvSpPr/>
          <p:nvPr/>
        </p:nvSpPr>
        <p:spPr>
          <a:xfrm>
            <a:off x="6683347" y="602095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FE657-A613-90EE-0184-F51B5889EE33}"/>
              </a:ext>
            </a:extLst>
          </p:cNvPr>
          <p:cNvSpPr/>
          <p:nvPr/>
        </p:nvSpPr>
        <p:spPr>
          <a:xfrm>
            <a:off x="429760" y="516659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623D66-0B2A-7393-F923-16BEF7E905AB}"/>
              </a:ext>
            </a:extLst>
          </p:cNvPr>
          <p:cNvSpPr/>
          <p:nvPr/>
        </p:nvSpPr>
        <p:spPr>
          <a:xfrm>
            <a:off x="1190417" y="2998932"/>
            <a:ext cx="3492501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주인공이 </a:t>
            </a:r>
            <a:r>
              <a:rPr lang="ko-KR" altLang="en-US" dirty="0" err="1"/>
              <a:t>있어야해</a:t>
            </a:r>
            <a:endParaRPr lang="en-US" altLang="ko-KR" dirty="0"/>
          </a:p>
          <a:p>
            <a:pPr algn="ctr"/>
            <a:r>
              <a:rPr lang="ko-KR" altLang="en-US" dirty="0"/>
              <a:t>주인공은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있어야해</a:t>
            </a:r>
            <a:endParaRPr lang="en-US" altLang="ko-KR" dirty="0"/>
          </a:p>
          <a:p>
            <a:pPr algn="ctr"/>
            <a:r>
              <a:rPr lang="ko-KR" altLang="en-US" dirty="0"/>
              <a:t>주인공은 무기도 들 수 있어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세계는 </a:t>
            </a:r>
            <a:r>
              <a:rPr lang="ko-KR" altLang="en-US" dirty="0" err="1"/>
              <a:t>굉장이</a:t>
            </a:r>
            <a:r>
              <a:rPr lang="ko-KR" altLang="en-US" dirty="0"/>
              <a:t> 넓어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294140-B68E-651E-97D1-D0B79A8BCDD3}"/>
              </a:ext>
            </a:extLst>
          </p:cNvPr>
          <p:cNvSpPr/>
          <p:nvPr/>
        </p:nvSpPr>
        <p:spPr>
          <a:xfrm>
            <a:off x="7375317" y="1342736"/>
            <a:ext cx="3492501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주인공이 </a:t>
            </a:r>
            <a:r>
              <a:rPr lang="ko-KR" altLang="en-US" dirty="0" err="1"/>
              <a:t>있어야해</a:t>
            </a:r>
            <a:endParaRPr lang="en-US" altLang="ko-KR" dirty="0"/>
          </a:p>
          <a:p>
            <a:pPr algn="ctr"/>
            <a:r>
              <a:rPr lang="ko-KR" altLang="en-US" dirty="0"/>
              <a:t>주인공은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있어야해</a:t>
            </a:r>
            <a:endParaRPr lang="en-US" altLang="ko-KR" dirty="0"/>
          </a:p>
          <a:p>
            <a:pPr algn="ctr"/>
            <a:r>
              <a:rPr lang="ko-KR" altLang="en-US" dirty="0"/>
              <a:t>주인공은 무기도 </a:t>
            </a:r>
            <a:r>
              <a:rPr lang="ko-KR" altLang="en-US" dirty="0" err="1"/>
              <a:t>들수</a:t>
            </a:r>
            <a:r>
              <a:rPr lang="ko-KR" altLang="en-US" dirty="0"/>
              <a:t> 있어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ED6990-FA42-79B0-FEBD-3F42AD9E5750}"/>
              </a:ext>
            </a:extLst>
          </p:cNvPr>
          <p:cNvGrpSpPr/>
          <p:nvPr/>
        </p:nvGrpSpPr>
        <p:grpSpPr>
          <a:xfrm>
            <a:off x="4876460" y="2539940"/>
            <a:ext cx="2736720" cy="1435680"/>
            <a:chOff x="4876460" y="2539940"/>
            <a:chExt cx="2736720" cy="14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D603244-CF41-F135-3F72-2E8015E18A23}"/>
                    </a:ext>
                  </a:extLst>
                </p14:cNvPr>
                <p14:cNvContentPartPr/>
                <p14:nvPr/>
              </p14:nvContentPartPr>
              <p14:xfrm>
                <a:off x="4876460" y="2842700"/>
                <a:ext cx="2539080" cy="1132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D603244-CF41-F135-3F72-2E8015E18A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70340" y="2836580"/>
                  <a:ext cx="2551320" cy="11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A997049-C437-70BE-68E5-A71E8937832B}"/>
                    </a:ext>
                  </a:extLst>
                </p14:cNvPr>
                <p14:cNvContentPartPr/>
                <p14:nvPr/>
              </p14:nvContentPartPr>
              <p14:xfrm>
                <a:off x="6853940" y="2539940"/>
                <a:ext cx="759240" cy="6429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A997049-C437-70BE-68E5-A71E893783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47820" y="2533820"/>
                  <a:ext cx="771480" cy="65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796DC7-6393-548B-45F2-5D615F37C0CF}"/>
              </a:ext>
            </a:extLst>
          </p:cNvPr>
          <p:cNvSpPr/>
          <p:nvPr/>
        </p:nvSpPr>
        <p:spPr>
          <a:xfrm>
            <a:off x="7375317" y="3551987"/>
            <a:ext cx="2460418" cy="792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B0FA3-86FD-E263-EABF-D927AE8A2C2F}"/>
              </a:ext>
            </a:extLst>
          </p:cNvPr>
          <p:cNvSpPr txBox="1"/>
          <p:nvPr/>
        </p:nvSpPr>
        <p:spPr>
          <a:xfrm>
            <a:off x="1422399" y="107647"/>
            <a:ext cx="36832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188F6-9FDD-D799-220D-F264A460473F}"/>
              </a:ext>
            </a:extLst>
          </p:cNvPr>
          <p:cNvSpPr txBox="1"/>
          <p:nvPr/>
        </p:nvSpPr>
        <p:spPr>
          <a:xfrm>
            <a:off x="7086332" y="81383"/>
            <a:ext cx="36832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73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F5638-3143-7A5D-A1E3-7A25E4BA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3" y="2109752"/>
            <a:ext cx="7161490" cy="12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함수 기초</a:t>
            </a:r>
          </a:p>
        </p:txBody>
      </p:sp>
    </p:spTree>
    <p:extLst>
      <p:ext uri="{BB962C8B-B14F-4D97-AF65-F5344CB8AC3E}">
        <p14:creationId xmlns:p14="http://schemas.microsoft.com/office/powerpoint/2010/main" val="5655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098502-0954-0435-FE4C-B5E6EB3C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4" y="147020"/>
            <a:ext cx="9011908" cy="2629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AEA156-0868-22A5-CF14-27457E08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4" y="4152912"/>
            <a:ext cx="7087589" cy="1895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C22B-DB1D-9D26-3E21-0DA113D08036}"/>
              </a:ext>
            </a:extLst>
          </p:cNvPr>
          <p:cNvSpPr txBox="1"/>
          <p:nvPr/>
        </p:nvSpPr>
        <p:spPr>
          <a:xfrm>
            <a:off x="255154" y="3297251"/>
            <a:ext cx="8773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ko-KR" altLang="en-US" dirty="0"/>
              <a:t>함수이름 </a:t>
            </a:r>
            <a:r>
              <a:rPr lang="en-US" altLang="ko-KR" dirty="0"/>
              <a:t>() &lt;= </a:t>
            </a:r>
            <a:r>
              <a:rPr lang="ko-KR" altLang="en-US" dirty="0"/>
              <a:t>내가 </a:t>
            </a:r>
            <a:r>
              <a:rPr lang="ko-KR" altLang="en-US" dirty="0" err="1"/>
              <a:t>만들고자하는</a:t>
            </a:r>
            <a:r>
              <a:rPr lang="ko-KR" altLang="en-US" dirty="0"/>
              <a:t> 액션의 이름을 </a:t>
            </a:r>
            <a:r>
              <a:rPr lang="ko-KR" altLang="en-US" dirty="0" err="1"/>
              <a:t>제대로표현하는게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39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C80608-3F51-C857-96E8-9298BF57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94" y="995145"/>
            <a:ext cx="962159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FCCE88-4E55-7F51-D063-5CD80458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0" y="1124745"/>
            <a:ext cx="5552760" cy="4608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9CDFD-5F6F-0E50-66C2-7990150AF591}"/>
              </a:ext>
            </a:extLst>
          </p:cNvPr>
          <p:cNvSpPr txBox="1"/>
          <p:nvPr/>
        </p:nvSpPr>
        <p:spPr>
          <a:xfrm>
            <a:off x="543240" y="369324"/>
            <a:ext cx="5577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프로그램 그 자체를 여기서 부터 실행한다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2CDCB-D5BB-3535-1BA3-3DBEA40DDBB7}"/>
              </a:ext>
            </a:extLst>
          </p:cNvPr>
          <p:cNvSpPr txBox="1"/>
          <p:nvPr/>
        </p:nvSpPr>
        <p:spPr>
          <a:xfrm>
            <a:off x="5452367" y="2562961"/>
            <a:ext cx="1882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플레이어 만들자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7FE4A-7140-DDAF-8A93-61E5D634DF85}"/>
              </a:ext>
            </a:extLst>
          </p:cNvPr>
          <p:cNvSpPr txBox="1"/>
          <p:nvPr/>
        </p:nvSpPr>
        <p:spPr>
          <a:xfrm>
            <a:off x="5687894" y="3133716"/>
            <a:ext cx="16514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몬스터 만들자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0DCDB-38A6-42C7-BB8B-251C68C70E56}"/>
              </a:ext>
            </a:extLst>
          </p:cNvPr>
          <p:cNvSpPr txBox="1"/>
          <p:nvPr/>
        </p:nvSpPr>
        <p:spPr>
          <a:xfrm>
            <a:off x="3800953" y="3741042"/>
            <a:ext cx="20152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둘을 싸우게 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AEB460C-99CE-B82C-3C44-E18B6535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8" y="1464755"/>
            <a:ext cx="6639852" cy="3134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CADF0-7BCC-342D-4AE9-B907247AE173}"/>
              </a:ext>
            </a:extLst>
          </p:cNvPr>
          <p:cNvSpPr txBox="1"/>
          <p:nvPr/>
        </p:nvSpPr>
        <p:spPr>
          <a:xfrm>
            <a:off x="356147" y="189002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이게 실행된데</a:t>
            </a:r>
            <a:r>
              <a:rPr lang="en-US" altLang="ko-KR" sz="2000" dirty="0"/>
              <a:t>????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각자 </a:t>
            </a:r>
            <a:r>
              <a:rPr lang="ko-KR" altLang="en-US" sz="2000" dirty="0" err="1"/>
              <a:t>어딘가에</a:t>
            </a:r>
            <a:r>
              <a:rPr lang="ko-KR" altLang="en-US" sz="2000" dirty="0"/>
              <a:t> 존재해야 </a:t>
            </a:r>
            <a:r>
              <a:rPr lang="ko-KR" altLang="en-US" sz="2000" dirty="0" err="1"/>
              <a:t>실행될수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그럼 어디에 있는데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497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3594D-D5CC-95EF-25CC-4B75778D753A}"/>
              </a:ext>
            </a:extLst>
          </p:cNvPr>
          <p:cNvSpPr txBox="1"/>
          <p:nvPr/>
        </p:nvSpPr>
        <p:spPr>
          <a:xfrm>
            <a:off x="543240" y="369324"/>
            <a:ext cx="651171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함수를 선언하는 적극성이 있냐 없냐 자신 함수 </a:t>
            </a:r>
            <a:r>
              <a:rPr lang="en-US" altLang="ko-KR" dirty="0"/>
              <a:t>=&gt; </a:t>
            </a:r>
            <a:r>
              <a:rPr lang="ko-KR" altLang="en-US" dirty="0"/>
              <a:t>욕망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선언한다 내가 하고 싶은 일을 말하는 것 그 자체이다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함수는 기본적으로 실행흐름이라고 실행하기 위해서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메모리와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ko-KR" altLang="en-US" dirty="0" err="1"/>
              <a:t>연산력이</a:t>
            </a:r>
            <a:r>
              <a:rPr lang="ko-KR" altLang="en-US" dirty="0"/>
              <a:t> </a:t>
            </a:r>
            <a:r>
              <a:rPr lang="ko-KR" altLang="en-US" dirty="0" err="1"/>
              <a:t>필요해진다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123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2FFCFD-5B47-3214-F5DE-C66B3720C2FF}"/>
              </a:ext>
            </a:extLst>
          </p:cNvPr>
          <p:cNvSpPr/>
          <p:nvPr/>
        </p:nvSpPr>
        <p:spPr>
          <a:xfrm>
            <a:off x="6683347" y="602095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6A753-9BE5-1888-29E5-92A2984B0CB3}"/>
              </a:ext>
            </a:extLst>
          </p:cNvPr>
          <p:cNvSpPr/>
          <p:nvPr/>
        </p:nvSpPr>
        <p:spPr>
          <a:xfrm>
            <a:off x="429760" y="516659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A54E0-3151-9AAD-601E-805D08D8C3B9}"/>
              </a:ext>
            </a:extLst>
          </p:cNvPr>
          <p:cNvSpPr/>
          <p:nvPr/>
        </p:nvSpPr>
        <p:spPr>
          <a:xfrm>
            <a:off x="850900" y="3258154"/>
            <a:ext cx="3920565" cy="290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002_FunctionMemory.exe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BCF36-A07A-6D29-31D1-DFD1EBF72DF6}"/>
              </a:ext>
            </a:extLst>
          </p:cNvPr>
          <p:cNvSpPr/>
          <p:nvPr/>
        </p:nvSpPr>
        <p:spPr>
          <a:xfrm>
            <a:off x="7200901" y="1342736"/>
            <a:ext cx="3666918" cy="279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6C028-9F10-54F4-5BA6-9AC75BB18151}"/>
              </a:ext>
            </a:extLst>
          </p:cNvPr>
          <p:cNvSpPr txBox="1"/>
          <p:nvPr/>
        </p:nvSpPr>
        <p:spPr>
          <a:xfrm>
            <a:off x="1422399" y="107647"/>
            <a:ext cx="36832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B5DC4-8379-A57C-B867-F2D42FA483EA}"/>
              </a:ext>
            </a:extLst>
          </p:cNvPr>
          <p:cNvSpPr txBox="1"/>
          <p:nvPr/>
        </p:nvSpPr>
        <p:spPr>
          <a:xfrm>
            <a:off x="7086332" y="81383"/>
            <a:ext cx="36832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프로세스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1D676A-1F2C-6A63-711E-F7A84095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4" y="4445164"/>
            <a:ext cx="4229690" cy="2152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DB27BA-49F5-125B-7FF9-5EE18F4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50" y="2373728"/>
            <a:ext cx="3237051" cy="164768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F2E169-C831-3023-1D6B-B410D51EBA86}"/>
              </a:ext>
            </a:extLst>
          </p:cNvPr>
          <p:cNvSpPr/>
          <p:nvPr/>
        </p:nvSpPr>
        <p:spPr>
          <a:xfrm>
            <a:off x="7213332" y="4491151"/>
            <a:ext cx="3828605" cy="1044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실행했다 진짜 메모리 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270CA8-5A29-018D-6B8B-A7D5AD7986EA}"/>
              </a:ext>
            </a:extLst>
          </p:cNvPr>
          <p:cNvSpPr/>
          <p:nvPr/>
        </p:nvSpPr>
        <p:spPr>
          <a:xfrm>
            <a:off x="7356632" y="1634557"/>
            <a:ext cx="4548908" cy="264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61D5-FCE5-7B8A-2323-2FBA2725F377}"/>
              </a:ext>
            </a:extLst>
          </p:cNvPr>
          <p:cNvSpPr/>
          <p:nvPr/>
        </p:nvSpPr>
        <p:spPr>
          <a:xfrm>
            <a:off x="638147" y="520712"/>
            <a:ext cx="4548909" cy="58246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0F972-7356-CB5A-8AD6-1142EB7B4A60}"/>
              </a:ext>
            </a:extLst>
          </p:cNvPr>
          <p:cNvSpPr txBox="1"/>
          <p:nvPr/>
        </p:nvSpPr>
        <p:spPr>
          <a:xfrm>
            <a:off x="1041132" y="0"/>
            <a:ext cx="36832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프로세스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74358-8A4A-50DA-9439-92121DD68CAB}"/>
              </a:ext>
            </a:extLst>
          </p:cNvPr>
          <p:cNvSpPr/>
          <p:nvPr/>
        </p:nvSpPr>
        <p:spPr>
          <a:xfrm>
            <a:off x="821183" y="3638526"/>
            <a:ext cx="4258818" cy="2858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내프로그램의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8E334-47B1-D321-0A0A-34EA5BC5CFDC}"/>
              </a:ext>
            </a:extLst>
          </p:cNvPr>
          <p:cNvSpPr/>
          <p:nvPr/>
        </p:nvSpPr>
        <p:spPr>
          <a:xfrm>
            <a:off x="1112473" y="4202583"/>
            <a:ext cx="3702626" cy="1186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0A197F-D47E-FD82-18F6-CD7D6DF8501C}"/>
              </a:ext>
            </a:extLst>
          </p:cNvPr>
          <p:cNvSpPr/>
          <p:nvPr/>
        </p:nvSpPr>
        <p:spPr>
          <a:xfrm>
            <a:off x="1112474" y="5491015"/>
            <a:ext cx="3702626" cy="1044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DDF76-EAB6-17C8-9263-C453BBC3BED1}"/>
              </a:ext>
            </a:extLst>
          </p:cNvPr>
          <p:cNvSpPr/>
          <p:nvPr/>
        </p:nvSpPr>
        <p:spPr>
          <a:xfrm>
            <a:off x="638148" y="844848"/>
            <a:ext cx="4548908" cy="264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WINDOW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F4F83-7534-5909-AF66-25D0DEEFCC2A}"/>
              </a:ext>
            </a:extLst>
          </p:cNvPr>
          <p:cNvSpPr txBox="1"/>
          <p:nvPr/>
        </p:nvSpPr>
        <p:spPr>
          <a:xfrm>
            <a:off x="7474528" y="3244334"/>
            <a:ext cx="29163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6101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A877-25B5-978D-4688-A82D8643F7F1}"/>
              </a:ext>
            </a:extLst>
          </p:cNvPr>
          <p:cNvSpPr/>
          <p:nvPr/>
        </p:nvSpPr>
        <p:spPr>
          <a:xfrm>
            <a:off x="257765" y="1089290"/>
            <a:ext cx="7528489" cy="56255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내프로그램의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585CF4-1F55-0C5D-564B-784513B1885B}"/>
              </a:ext>
            </a:extLst>
          </p:cNvPr>
          <p:cNvSpPr/>
          <p:nvPr/>
        </p:nvSpPr>
        <p:spPr>
          <a:xfrm>
            <a:off x="549056" y="1653347"/>
            <a:ext cx="6858508" cy="249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r>
              <a:rPr lang="ko-KR" altLang="en-US" dirty="0"/>
              <a:t>플레이어를 </a:t>
            </a:r>
            <a:r>
              <a:rPr lang="ko-KR" altLang="en-US" dirty="0" err="1"/>
              <a:t>만들어야해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8BD49-992E-2512-61A5-5D84C4190878}"/>
              </a:ext>
            </a:extLst>
          </p:cNvPr>
          <p:cNvSpPr/>
          <p:nvPr/>
        </p:nvSpPr>
        <p:spPr>
          <a:xfrm>
            <a:off x="549056" y="4255393"/>
            <a:ext cx="6858508" cy="2117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2CF4F6-A6B9-36CB-B5FD-2A0864D473F0}"/>
              </a:ext>
            </a:extLst>
          </p:cNvPr>
          <p:cNvSpPr/>
          <p:nvPr/>
        </p:nvSpPr>
        <p:spPr>
          <a:xfrm>
            <a:off x="4036292" y="5757163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FD6FA9-2A58-6996-4DAF-E5AF34BB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90" y="1222630"/>
            <a:ext cx="680179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0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FB0F4-32A3-63C0-2DB4-DC256313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57" y="1575093"/>
            <a:ext cx="6649378" cy="40772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8E1E77-EC0D-C323-26F9-30A0DA6226A0}"/>
              </a:ext>
            </a:extLst>
          </p:cNvPr>
          <p:cNvSpPr/>
          <p:nvPr/>
        </p:nvSpPr>
        <p:spPr>
          <a:xfrm>
            <a:off x="257765" y="1089290"/>
            <a:ext cx="7528489" cy="56255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내프로그램의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DE0897-3582-A2FF-D256-5B3A14326315}"/>
              </a:ext>
            </a:extLst>
          </p:cNvPr>
          <p:cNvSpPr/>
          <p:nvPr/>
        </p:nvSpPr>
        <p:spPr>
          <a:xfrm>
            <a:off x="549056" y="1653347"/>
            <a:ext cx="6858508" cy="249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r>
              <a:rPr lang="ko-KR" altLang="en-US" dirty="0"/>
              <a:t>플레이어를 </a:t>
            </a:r>
            <a:r>
              <a:rPr lang="ko-KR" altLang="en-US" dirty="0" err="1"/>
              <a:t>만들어야해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15B37-0EE1-B201-4DA1-2658EC62BCDE}"/>
              </a:ext>
            </a:extLst>
          </p:cNvPr>
          <p:cNvSpPr/>
          <p:nvPr/>
        </p:nvSpPr>
        <p:spPr>
          <a:xfrm>
            <a:off x="549056" y="4255393"/>
            <a:ext cx="6858508" cy="2117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B2715-B9AD-383A-4972-59954FE2F595}"/>
              </a:ext>
            </a:extLst>
          </p:cNvPr>
          <p:cNvSpPr/>
          <p:nvPr/>
        </p:nvSpPr>
        <p:spPr>
          <a:xfrm>
            <a:off x="4036292" y="5757163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31A739-2DE3-1677-3849-8CD618493158}"/>
              </a:ext>
            </a:extLst>
          </p:cNvPr>
          <p:cNvSpPr/>
          <p:nvPr/>
        </p:nvSpPr>
        <p:spPr>
          <a:xfrm>
            <a:off x="607038" y="5757162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9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9CEF1-2098-2256-C610-1904E198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4" y="1653347"/>
            <a:ext cx="6706536" cy="4239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92CB06-8BC7-6532-D0F5-1B2574BC8E39}"/>
              </a:ext>
            </a:extLst>
          </p:cNvPr>
          <p:cNvSpPr/>
          <p:nvPr/>
        </p:nvSpPr>
        <p:spPr>
          <a:xfrm>
            <a:off x="257765" y="1089290"/>
            <a:ext cx="7528489" cy="56255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내프로그램의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07F400-6FC8-CE4E-1E0A-15603DD85D08}"/>
              </a:ext>
            </a:extLst>
          </p:cNvPr>
          <p:cNvSpPr/>
          <p:nvPr/>
        </p:nvSpPr>
        <p:spPr>
          <a:xfrm>
            <a:off x="549056" y="1653347"/>
            <a:ext cx="6858508" cy="249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r>
              <a:rPr lang="ko-KR" altLang="en-US" dirty="0"/>
              <a:t>플레이어를 </a:t>
            </a:r>
            <a:r>
              <a:rPr lang="ko-KR" altLang="en-US" dirty="0" err="1"/>
              <a:t>만들어야해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B551D-B9B7-076A-7E0D-FB4642E21BBA}"/>
              </a:ext>
            </a:extLst>
          </p:cNvPr>
          <p:cNvSpPr/>
          <p:nvPr/>
        </p:nvSpPr>
        <p:spPr>
          <a:xfrm>
            <a:off x="549056" y="4255393"/>
            <a:ext cx="6858508" cy="2117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46326-AA64-722E-70E4-6AE772E64637}"/>
              </a:ext>
            </a:extLst>
          </p:cNvPr>
          <p:cNvSpPr/>
          <p:nvPr/>
        </p:nvSpPr>
        <p:spPr>
          <a:xfrm>
            <a:off x="4036292" y="5757163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00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9CEF1-2098-2256-C610-1904E198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4" y="1653347"/>
            <a:ext cx="6706536" cy="4239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92CB06-8BC7-6532-D0F5-1B2574BC8E39}"/>
              </a:ext>
            </a:extLst>
          </p:cNvPr>
          <p:cNvSpPr/>
          <p:nvPr/>
        </p:nvSpPr>
        <p:spPr>
          <a:xfrm>
            <a:off x="257765" y="1089290"/>
            <a:ext cx="7528489" cy="56255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내프로그램의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07F400-6FC8-CE4E-1E0A-15603DD85D08}"/>
              </a:ext>
            </a:extLst>
          </p:cNvPr>
          <p:cNvSpPr/>
          <p:nvPr/>
        </p:nvSpPr>
        <p:spPr>
          <a:xfrm>
            <a:off x="549056" y="1653347"/>
            <a:ext cx="6858508" cy="249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r>
              <a:rPr lang="ko-KR" altLang="en-US" dirty="0"/>
              <a:t>플레이어를 </a:t>
            </a:r>
            <a:r>
              <a:rPr lang="ko-KR" altLang="en-US" dirty="0" err="1"/>
              <a:t>만들어야해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B551D-B9B7-076A-7E0D-FB4642E21BBA}"/>
              </a:ext>
            </a:extLst>
          </p:cNvPr>
          <p:cNvSpPr/>
          <p:nvPr/>
        </p:nvSpPr>
        <p:spPr>
          <a:xfrm>
            <a:off x="549056" y="4255393"/>
            <a:ext cx="6858508" cy="2117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1D550-A1DB-E950-D76D-FF4C31D103A5}"/>
              </a:ext>
            </a:extLst>
          </p:cNvPr>
          <p:cNvSpPr/>
          <p:nvPr/>
        </p:nvSpPr>
        <p:spPr>
          <a:xfrm>
            <a:off x="170365" y="0"/>
            <a:ext cx="12021635" cy="981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최후의 스택의 실행흐름 </a:t>
            </a:r>
            <a:r>
              <a:rPr lang="en-US" altLang="ko-KR" dirty="0"/>
              <a:t>(main)</a:t>
            </a:r>
            <a:r>
              <a:rPr lang="ko-KR" altLang="en-US" dirty="0"/>
              <a:t>이 사라지는 순간 윈도우에게 내 프로그램이 알린다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나 끝내야 할거 같아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윈도우가 아 그래 </a:t>
            </a:r>
            <a:r>
              <a:rPr lang="ko-KR" altLang="en-US" dirty="0" err="1"/>
              <a:t>스택이랑</a:t>
            </a:r>
            <a:r>
              <a:rPr lang="ko-KR" altLang="en-US" dirty="0"/>
              <a:t> 메모리 영역 반환하고 메모리 수거해 갈게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7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EED28E-9710-EA00-BAAE-1EC2F940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036"/>
              </p:ext>
            </p:extLst>
          </p:nvPr>
        </p:nvGraphicFramePr>
        <p:xfrm>
          <a:off x="406400" y="47097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40403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8316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306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4661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8747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72074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3959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42756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99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735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845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1CF1CCF-9C8C-7DEE-181B-4969C3829420}"/>
              </a:ext>
            </a:extLst>
          </p:cNvPr>
          <p:cNvSpPr/>
          <p:nvPr/>
        </p:nvSpPr>
        <p:spPr>
          <a:xfrm>
            <a:off x="-864108" y="1877721"/>
            <a:ext cx="6858508" cy="249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이 프로그램이 실행되면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을 실행해야 해</a:t>
            </a:r>
            <a:r>
              <a:rPr lang="en-US" altLang="ko-KR" dirty="0"/>
              <a:t>….</a:t>
            </a:r>
          </a:p>
          <a:p>
            <a:pPr algn="ctr"/>
            <a:r>
              <a:rPr lang="ko-KR" altLang="en-US" dirty="0"/>
              <a:t>플레이어를 </a:t>
            </a:r>
            <a:r>
              <a:rPr lang="ko-KR" altLang="en-US" dirty="0" err="1"/>
              <a:t>만들어야해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9DC1C-7C2A-5211-1DA0-6B6BAED6F1AA}"/>
              </a:ext>
            </a:extLst>
          </p:cNvPr>
          <p:cNvSpPr/>
          <p:nvPr/>
        </p:nvSpPr>
        <p:spPr>
          <a:xfrm>
            <a:off x="2827227" y="2607971"/>
            <a:ext cx="10846310" cy="595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84497D-1835-01FF-BDC2-8C883731AC87}"/>
              </a:ext>
            </a:extLst>
          </p:cNvPr>
          <p:cNvSpPr/>
          <p:nvPr/>
        </p:nvSpPr>
        <p:spPr>
          <a:xfrm>
            <a:off x="10506364" y="2607973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767853-FB5A-0D29-6B36-C1967047E5A4}"/>
              </a:ext>
            </a:extLst>
          </p:cNvPr>
          <p:cNvSpPr/>
          <p:nvPr/>
        </p:nvSpPr>
        <p:spPr>
          <a:xfrm>
            <a:off x="7033491" y="2607972"/>
            <a:ext cx="3371272" cy="595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</a:t>
            </a:r>
            <a:r>
              <a:rPr lang="ko-KR" altLang="en-US" dirty="0"/>
              <a:t>의 실행 흐름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58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9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2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2EB4F-3CB0-3EF8-7BD2-9D28D2478D7B}"/>
              </a:ext>
            </a:extLst>
          </p:cNvPr>
          <p:cNvSpPr txBox="1"/>
          <p:nvPr/>
        </p:nvSpPr>
        <p:spPr>
          <a:xfrm>
            <a:off x="356147" y="189002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비주얼 스튜디오에서 프로그램을 만들어내는 방법은 아주 간단합니다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Exe</a:t>
            </a:r>
            <a:r>
              <a:rPr lang="ko-KR" altLang="en-US" sz="2000" dirty="0"/>
              <a:t>만드는 방법</a:t>
            </a:r>
            <a:endParaRPr lang="en-US" altLang="ko-KR" sz="2000" dirty="0"/>
          </a:p>
          <a:p>
            <a:r>
              <a:rPr lang="ko-KR" altLang="en-US" sz="2000" dirty="0"/>
              <a:t>특정 프로그램을 만들려는 프로젝트가 시작프로젝트 여야 합니다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2B633-5051-63BC-6DDB-AE9D3478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3" y="1286622"/>
            <a:ext cx="5401429" cy="5382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679434-3537-1451-5C51-CD30EBBC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2393"/>
            <a:ext cx="3400900" cy="96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7AA54DB-1160-7355-2E4C-1F112E7DEA1B}"/>
                  </a:ext>
                </a:extLst>
              </p14:cNvPr>
              <p14:cNvContentPartPr/>
              <p14:nvPr/>
            </p14:nvContentPartPr>
            <p14:xfrm>
              <a:off x="6493967" y="1773189"/>
              <a:ext cx="1496520" cy="268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7AA54DB-1160-7355-2E4C-1F112E7DE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7847" y="1767069"/>
                <a:ext cx="1508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C6C97A6-653A-8DF7-5B28-A420B32956AD}"/>
                  </a:ext>
                </a:extLst>
              </p14:cNvPr>
              <p14:cNvContentPartPr/>
              <p14:nvPr/>
            </p14:nvContentPartPr>
            <p14:xfrm>
              <a:off x="8358767" y="5172309"/>
              <a:ext cx="18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C6C97A6-653A-8DF7-5B28-A420B32956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647" y="5166189"/>
                <a:ext cx="1404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D6CFFCA-0BFD-09B6-F6B9-202C43B99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0287" y="2610103"/>
            <a:ext cx="9469171" cy="5611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7A6924-8C36-A18A-1331-451D37030CB0}"/>
              </a:ext>
            </a:extLst>
          </p:cNvPr>
          <p:cNvSpPr txBox="1"/>
          <p:nvPr/>
        </p:nvSpPr>
        <p:spPr>
          <a:xfrm>
            <a:off x="6876143" y="3262521"/>
            <a:ext cx="76562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/>
              <a:t>내부의 소스파일 쪽에 </a:t>
            </a:r>
            <a:r>
              <a:rPr lang="ko-KR" altLang="en-US" sz="1800" dirty="0" err="1"/>
              <a:t>아무파일이나</a:t>
            </a:r>
            <a:r>
              <a:rPr lang="ko-KR" altLang="en-US" sz="1800" dirty="0"/>
              <a:t> 연다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더블클릭해서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5262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203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3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DE44D5-B2F6-40CD-3615-DCFF87E0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514885"/>
            <a:ext cx="5553850" cy="2105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330B1-B72B-EE7F-25C7-E9304A0DFF10}"/>
              </a:ext>
            </a:extLst>
          </p:cNvPr>
          <p:cNvSpPr txBox="1"/>
          <p:nvPr/>
        </p:nvSpPr>
        <p:spPr>
          <a:xfrm>
            <a:off x="356147" y="189002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 상태에서 빌드로 </a:t>
            </a:r>
            <a:r>
              <a:rPr lang="en-US" altLang="ko-KR" sz="2000" dirty="0"/>
              <a:t>.exe</a:t>
            </a:r>
            <a:r>
              <a:rPr lang="ko-KR" altLang="en-US" sz="2000" dirty="0"/>
              <a:t>를 만드는 방법</a:t>
            </a:r>
            <a:endParaRPr lang="en-US" altLang="ko-KR" sz="2000" dirty="0"/>
          </a:p>
          <a:p>
            <a:r>
              <a:rPr lang="en-US" altLang="ko-KR" sz="2000" dirty="0"/>
              <a:t>F5</a:t>
            </a:r>
            <a:r>
              <a:rPr lang="ko-KR" altLang="en-US" sz="2000" dirty="0"/>
              <a:t>로 빌드를 실행하는 방법</a:t>
            </a:r>
            <a:endParaRPr lang="en-US" altLang="ko-KR" sz="2000" dirty="0"/>
          </a:p>
          <a:p>
            <a:r>
              <a:rPr lang="ko-KR" altLang="en-US" sz="2000" dirty="0"/>
              <a:t>직접 프로젝트 목록에서 빌드를 실행하는 방법이 존재합니다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어떤 방법으로 해도 결과는 같습니다</a:t>
            </a:r>
            <a:r>
              <a:rPr lang="en-US" altLang="ko-KR" sz="2000" dirty="0"/>
              <a:t>. =&gt; .exe</a:t>
            </a:r>
            <a:r>
              <a:rPr lang="ko-KR" altLang="en-US" sz="2000" dirty="0"/>
              <a:t>가 나와야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나오지 않으면 컴파일 에러가 났다는 겁니다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4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C24C3-CF3F-8BFE-0D1F-2329A78C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2347843"/>
            <a:ext cx="8535591" cy="306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22FF5-A78E-BDCD-3054-BD10E1A26C33}"/>
              </a:ext>
            </a:extLst>
          </p:cNvPr>
          <p:cNvSpPr txBox="1"/>
          <p:nvPr/>
        </p:nvSpPr>
        <p:spPr>
          <a:xfrm>
            <a:off x="405804" y="4245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그러면 그 파일은 어디에 나오느냐 </a:t>
            </a:r>
            <a:r>
              <a:rPr lang="ko-KR" altLang="en-US" sz="2000" dirty="0" err="1"/>
              <a:t>아무설정도</a:t>
            </a:r>
            <a:r>
              <a:rPr lang="ko-KR" altLang="en-US" sz="2000" dirty="0"/>
              <a:t> 하지 않았다면</a:t>
            </a:r>
            <a:endParaRPr lang="en-US" altLang="ko-KR" sz="2000" dirty="0"/>
          </a:p>
          <a:p>
            <a:r>
              <a:rPr lang="ko-KR" altLang="en-US" sz="2000" dirty="0" err="1"/>
              <a:t>솔루션폴더</a:t>
            </a:r>
            <a:r>
              <a:rPr lang="en-US" altLang="ko-KR" sz="2000" dirty="0"/>
              <a:t>\CPP\x64\Debug </a:t>
            </a:r>
            <a:r>
              <a:rPr lang="ko-KR" altLang="en-US" sz="2000" dirty="0"/>
              <a:t>안에 존재해야 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11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2BCE65-E306-627E-DA80-EE6D9A1F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8" y="1036279"/>
            <a:ext cx="6277851" cy="257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3B89F-EDE2-4BD3-39A8-1C50991A0B64}"/>
              </a:ext>
            </a:extLst>
          </p:cNvPr>
          <p:cNvSpPr txBox="1"/>
          <p:nvPr/>
        </p:nvSpPr>
        <p:spPr>
          <a:xfrm>
            <a:off x="405804" y="424530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만약 무언가 설정을 건드렸다면 </a:t>
            </a:r>
            <a:endParaRPr lang="en-US" altLang="ko-KR" sz="2000" dirty="0"/>
          </a:p>
          <a:p>
            <a:r>
              <a:rPr lang="ko-KR" altLang="en-US" sz="2000" dirty="0" err="1"/>
              <a:t>솔루션폴더</a:t>
            </a:r>
            <a:r>
              <a:rPr lang="en-US" altLang="ko-KR" sz="2000" dirty="0"/>
              <a:t>\CPP\x64\Release </a:t>
            </a:r>
            <a:r>
              <a:rPr lang="ko-KR" altLang="en-US" sz="2000" dirty="0"/>
              <a:t>안에 존재할 수도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8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9CCAC3-EF2C-AF71-D154-27947EC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1370237"/>
            <a:ext cx="11307753" cy="297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D6D1-14EF-D837-F175-D5CF0FBA4031}"/>
              </a:ext>
            </a:extLst>
          </p:cNvPr>
          <p:cNvSpPr txBox="1"/>
          <p:nvPr/>
        </p:nvSpPr>
        <p:spPr>
          <a:xfrm>
            <a:off x="405804" y="424530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컴파일 단계를 거쳐서 </a:t>
            </a:r>
            <a:r>
              <a:rPr lang="en-US" altLang="ko-KR" sz="2000" dirty="0"/>
              <a:t>.EXE</a:t>
            </a:r>
            <a:r>
              <a:rPr lang="ko-KR" altLang="en-US" sz="2000" dirty="0"/>
              <a:t>가 나오게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7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6B5CC-72BF-A10A-222A-1388B03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" y="616126"/>
            <a:ext cx="1104101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887</Words>
  <Application>Microsoft Office PowerPoint</Application>
  <PresentationFormat>와이드스크린</PresentationFormat>
  <Paragraphs>359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149</cp:revision>
  <dcterms:created xsi:type="dcterms:W3CDTF">2024-09-09T01:19:44Z</dcterms:created>
  <dcterms:modified xsi:type="dcterms:W3CDTF">2024-09-10T08:58:04Z</dcterms:modified>
</cp:coreProperties>
</file>