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39" r:id="rId3"/>
    <p:sldId id="322" r:id="rId4"/>
    <p:sldId id="323" r:id="rId5"/>
    <p:sldId id="324" r:id="rId6"/>
    <p:sldId id="325" r:id="rId7"/>
    <p:sldId id="326" r:id="rId8"/>
    <p:sldId id="340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연산자 기초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27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77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91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48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8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24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05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5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8D051-F0D0-FCAD-FABA-0E45AF46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8" y="599680"/>
            <a:ext cx="918338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215057-6C93-38E5-587F-AC226052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4" y="1966708"/>
            <a:ext cx="7954485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BC12C-C8DB-681F-7ADE-E3DC66479E6B}"/>
              </a:ext>
            </a:extLst>
          </p:cNvPr>
          <p:cNvSpPr txBox="1"/>
          <p:nvPr/>
        </p:nvSpPr>
        <p:spPr>
          <a:xfrm>
            <a:off x="267855" y="350982"/>
            <a:ext cx="11322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비주얼 스튜디오를 사용한다면 중단점이나 </a:t>
            </a:r>
            <a:r>
              <a:rPr lang="en-US" altLang="ko-KR" dirty="0"/>
              <a:t>F11</a:t>
            </a:r>
            <a:r>
              <a:rPr lang="ko-KR" altLang="en-US" dirty="0"/>
              <a:t>로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한줄</a:t>
            </a:r>
            <a:r>
              <a:rPr lang="ko-KR" altLang="en-US" dirty="0"/>
              <a:t> 실행하는 과정에서</a:t>
            </a:r>
            <a:endParaRPr lang="en-US" altLang="ko-KR" dirty="0"/>
          </a:p>
          <a:p>
            <a:r>
              <a:rPr lang="ko-KR" altLang="en-US" dirty="0"/>
              <a:t>변수에 마우스를 가져다 데면 변수의 값이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 예상을 벗어나는 결과가 눈에 보인다면 그와 관련된 모든 변수를 </a:t>
            </a:r>
            <a:r>
              <a:rPr lang="ko-KR" altLang="en-US" dirty="0" err="1"/>
              <a:t>확인하는게</a:t>
            </a:r>
            <a:r>
              <a:rPr lang="ko-KR" altLang="en-US" dirty="0"/>
              <a:t> </a:t>
            </a:r>
            <a:r>
              <a:rPr lang="ko-KR" altLang="en-US" dirty="0" err="1"/>
              <a:t>프로그래머간의</a:t>
            </a:r>
            <a:r>
              <a:rPr lang="ko-KR" altLang="en-US" dirty="0"/>
              <a:t> 예의입니다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3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0CD1A-835F-651E-1F7F-CC7E0A9C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4" y="903367"/>
            <a:ext cx="7544853" cy="3000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C16C4-C0D3-3D80-242B-6E242A342AEC}"/>
              </a:ext>
            </a:extLst>
          </p:cNvPr>
          <p:cNvSpPr txBox="1"/>
          <p:nvPr/>
        </p:nvSpPr>
        <p:spPr>
          <a:xfrm>
            <a:off x="267855" y="350982"/>
            <a:ext cx="853791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언어도 계속 패치가 되고 버전이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이유를 </a:t>
            </a:r>
            <a:r>
              <a:rPr lang="ko-KR" altLang="en-US" dirty="0" err="1"/>
              <a:t>알수없이</a:t>
            </a:r>
            <a:r>
              <a:rPr lang="ko-KR" altLang="en-US" dirty="0"/>
              <a:t> 특정 헤더나 문법을 사용할 때 에러가 난다면 버전을 올려보세요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C2B519-97A4-807B-345F-44FB769A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79" y="4087214"/>
            <a:ext cx="748769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8D8DC-C409-17D2-5BF0-65C8D70D1DCA}"/>
              </a:ext>
            </a:extLst>
          </p:cNvPr>
          <p:cNvSpPr txBox="1"/>
          <p:nvPr/>
        </p:nvSpPr>
        <p:spPr>
          <a:xfrm>
            <a:off x="267855" y="350982"/>
            <a:ext cx="409086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기억해야할것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컴파일 타임 </a:t>
            </a:r>
            <a:r>
              <a:rPr lang="en-US" altLang="ko-KR" dirty="0"/>
              <a:t>.exe</a:t>
            </a:r>
            <a:r>
              <a:rPr lang="ko-KR" altLang="en-US" dirty="0"/>
              <a:t>파일이 나오기 전</a:t>
            </a:r>
            <a:endParaRPr lang="en-US" altLang="ko-KR" dirty="0"/>
          </a:p>
          <a:p>
            <a:r>
              <a:rPr lang="ko-KR" altLang="en-US" dirty="0"/>
              <a:t>런타임 </a:t>
            </a:r>
            <a:r>
              <a:rPr lang="en-US" altLang="ko-KR" dirty="0"/>
              <a:t>=&gt; .exe</a:t>
            </a:r>
            <a:r>
              <a:rPr lang="ko-KR" altLang="en-US" dirty="0"/>
              <a:t>파일이 실행되고 난 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C82B8-B6D3-73A3-C138-EAC048BD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2" y="2036516"/>
            <a:ext cx="7821116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D51ED-D5A8-FDE6-8039-BDDB1DEFB9D9}"/>
              </a:ext>
            </a:extLst>
          </p:cNvPr>
          <p:cNvSpPr txBox="1"/>
          <p:nvPr/>
        </p:nvSpPr>
        <p:spPr>
          <a:xfrm>
            <a:off x="267856" y="1540688"/>
            <a:ext cx="69079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 </a:t>
            </a:r>
            <a:r>
              <a:rPr lang="ko-KR" altLang="en-US" dirty="0"/>
              <a:t>같은 연산자는 컴파일 타임에 이미 결과가 결정되어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160F71-B5EC-7802-A074-53C0977E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99" y="5178010"/>
            <a:ext cx="6325483" cy="1571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4E3F-DB12-5D9C-14D7-177F1DB2A349}"/>
              </a:ext>
            </a:extLst>
          </p:cNvPr>
          <p:cNvSpPr txBox="1"/>
          <p:nvPr/>
        </p:nvSpPr>
        <p:spPr>
          <a:xfrm>
            <a:off x="267855" y="4993344"/>
            <a:ext cx="663707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아래와 같이 </a:t>
            </a:r>
            <a:r>
              <a:rPr lang="en-US" altLang="ko-KR" dirty="0" err="1"/>
              <a:t>sizeof</a:t>
            </a:r>
            <a:r>
              <a:rPr lang="ko-KR" altLang="en-US" dirty="0"/>
              <a:t>는 컴파일 타임에 이미 </a:t>
            </a:r>
            <a:r>
              <a:rPr lang="en-US" altLang="ko-KR" dirty="0"/>
              <a:t>4</a:t>
            </a:r>
            <a:r>
              <a:rPr lang="ko-KR" altLang="en-US" dirty="0"/>
              <a:t>라고 결정되어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22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63E03-D43D-8C45-E297-3E4F7D26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157031"/>
            <a:ext cx="7802064" cy="366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2E829-17BC-FEEC-3B4C-170E8E3F7249}"/>
              </a:ext>
            </a:extLst>
          </p:cNvPr>
          <p:cNvSpPr txBox="1"/>
          <p:nvPr/>
        </p:nvSpPr>
        <p:spPr>
          <a:xfrm>
            <a:off x="267855" y="350982"/>
            <a:ext cx="69076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연산자는 선생님이 함수와 비슷하게 이해하면 된다고 말했습니다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3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5E16C0-B19B-AFC5-28D9-A57B2A7C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35564"/>
              </p:ext>
            </p:extLst>
          </p:nvPr>
        </p:nvGraphicFramePr>
        <p:xfrm>
          <a:off x="641350" y="10149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A6847B2-DA98-D794-39EA-00C2D8740874}"/>
              </a:ext>
            </a:extLst>
          </p:cNvPr>
          <p:cNvSpPr/>
          <p:nvPr/>
        </p:nvSpPr>
        <p:spPr>
          <a:xfrm>
            <a:off x="1244600" y="5915025"/>
            <a:ext cx="2428875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 = 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9EE93B-6EE7-D7EB-2B5D-BE581E8613DF}"/>
              </a:ext>
            </a:extLst>
          </p:cNvPr>
          <p:cNvSpPr/>
          <p:nvPr/>
        </p:nvSpPr>
        <p:spPr>
          <a:xfrm>
            <a:off x="4276725" y="5915025"/>
            <a:ext cx="2428875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9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BD2AC5-093C-AA57-5A2D-B6EEF013AEB1}"/>
              </a:ext>
            </a:extLst>
          </p:cNvPr>
          <p:cNvSpPr/>
          <p:nvPr/>
        </p:nvSpPr>
        <p:spPr>
          <a:xfrm>
            <a:off x="514349" y="390525"/>
            <a:ext cx="11172825" cy="1381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929450-6A94-CBCF-19A3-F4A8F27C5B80}"/>
              </a:ext>
            </a:extLst>
          </p:cNvPr>
          <p:cNvSpPr/>
          <p:nvPr/>
        </p:nvSpPr>
        <p:spPr>
          <a:xfrm>
            <a:off x="514349" y="1771651"/>
            <a:ext cx="11172825" cy="6286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EEC13-C795-5AC0-9B70-9C6C0BA6BC22}"/>
              </a:ext>
            </a:extLst>
          </p:cNvPr>
          <p:cNvSpPr/>
          <p:nvPr/>
        </p:nvSpPr>
        <p:spPr>
          <a:xfrm>
            <a:off x="514349" y="2400301"/>
            <a:ext cx="11172825" cy="628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E4CC82-94D3-7883-B11C-01BD933965F8}"/>
              </a:ext>
            </a:extLst>
          </p:cNvPr>
          <p:cNvSpPr/>
          <p:nvPr/>
        </p:nvSpPr>
        <p:spPr>
          <a:xfrm>
            <a:off x="514349" y="3028951"/>
            <a:ext cx="11172825" cy="34385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729ADB-D075-FA4F-92FF-D5B0B9C5013D}"/>
              </a:ext>
            </a:extLst>
          </p:cNvPr>
          <p:cNvSpPr/>
          <p:nvPr/>
        </p:nvSpPr>
        <p:spPr>
          <a:xfrm>
            <a:off x="704851" y="5800725"/>
            <a:ext cx="10839450" cy="6667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0C433-07E5-E3EB-3E51-A8D277A328DF}"/>
              </a:ext>
            </a:extLst>
          </p:cNvPr>
          <p:cNvSpPr txBox="1"/>
          <p:nvPr/>
        </p:nvSpPr>
        <p:spPr>
          <a:xfrm>
            <a:off x="1085850" y="5991521"/>
            <a:ext cx="14859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Left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F7FE4-28A6-0E57-6632-B695FB5BDFE5}"/>
              </a:ext>
            </a:extLst>
          </p:cNvPr>
          <p:cNvSpPr txBox="1"/>
          <p:nvPr/>
        </p:nvSpPr>
        <p:spPr>
          <a:xfrm>
            <a:off x="3286125" y="5991521"/>
            <a:ext cx="14859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Right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270A3-21ED-25A7-D52A-3B97793E4DE3}"/>
              </a:ext>
            </a:extLst>
          </p:cNvPr>
          <p:cNvSpPr txBox="1"/>
          <p:nvPr/>
        </p:nvSpPr>
        <p:spPr>
          <a:xfrm>
            <a:off x="5800727" y="5916290"/>
            <a:ext cx="32385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이름이 없는 </a:t>
            </a:r>
            <a:r>
              <a:rPr lang="en-US" altLang="ko-KR" dirty="0"/>
              <a:t>Minus</a:t>
            </a:r>
            <a:r>
              <a:rPr lang="ko-KR" altLang="en-US" dirty="0"/>
              <a:t>의 결과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33950B-0B5A-68BF-099E-3C4B95CA7C68}"/>
              </a:ext>
            </a:extLst>
          </p:cNvPr>
          <p:cNvSpPr/>
          <p:nvPr/>
        </p:nvSpPr>
        <p:spPr>
          <a:xfrm>
            <a:off x="676275" y="4896000"/>
            <a:ext cx="10839450" cy="6667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F6CB4-6683-9A63-033B-7C6262CF764D}"/>
              </a:ext>
            </a:extLst>
          </p:cNvPr>
          <p:cNvSpPr txBox="1"/>
          <p:nvPr/>
        </p:nvSpPr>
        <p:spPr>
          <a:xfrm>
            <a:off x="6848475" y="5050690"/>
            <a:ext cx="22288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Clone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6CDAF-C664-6E48-E084-67B4F0651980}"/>
              </a:ext>
            </a:extLst>
          </p:cNvPr>
          <p:cNvSpPr txBox="1"/>
          <p:nvPr/>
        </p:nvSpPr>
        <p:spPr>
          <a:xfrm>
            <a:off x="9791700" y="5050690"/>
            <a:ext cx="14859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RightClone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5DD9BD-3938-1B66-9D75-12FF62A3F0B8}"/>
              </a:ext>
            </a:extLst>
          </p:cNvPr>
          <p:cNvSpPr/>
          <p:nvPr/>
        </p:nvSpPr>
        <p:spPr>
          <a:xfrm>
            <a:off x="790575" y="5438850"/>
            <a:ext cx="1695449" cy="56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7991B-6610-2F54-E018-E1E594E88A2E}"/>
              </a:ext>
            </a:extLst>
          </p:cNvPr>
          <p:cNvSpPr/>
          <p:nvPr/>
        </p:nvSpPr>
        <p:spPr>
          <a:xfrm>
            <a:off x="6505575" y="4373049"/>
            <a:ext cx="1695449" cy="56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번지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C64B0-CBF7-C4E0-B0B2-BAADD9866AD9}"/>
              </a:ext>
            </a:extLst>
          </p:cNvPr>
          <p:cNvSpPr/>
          <p:nvPr/>
        </p:nvSpPr>
        <p:spPr>
          <a:xfrm>
            <a:off x="2952749" y="5439147"/>
            <a:ext cx="1695449" cy="56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r>
              <a:rPr lang="ko-KR" altLang="en-US" dirty="0"/>
              <a:t>번지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AA1F60-86E2-4575-9717-CAA694E54EBE}"/>
              </a:ext>
            </a:extLst>
          </p:cNvPr>
          <p:cNvSpPr/>
          <p:nvPr/>
        </p:nvSpPr>
        <p:spPr>
          <a:xfrm>
            <a:off x="9448800" y="4451390"/>
            <a:ext cx="1695449" cy="569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r>
              <a:rPr lang="ko-KR" altLang="en-US" dirty="0"/>
              <a:t>번지 </a:t>
            </a:r>
            <a:r>
              <a:rPr lang="en-US" altLang="ko-KR" dirty="0"/>
              <a:t>=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5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78F395-7C7A-6B7E-E18B-A4F769F7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0" y="1428623"/>
            <a:ext cx="5117040" cy="3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132</Words>
  <Application>Microsoft Office PowerPoint</Application>
  <PresentationFormat>와이드스크린</PresentationFormat>
  <Paragraphs>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184</cp:revision>
  <dcterms:created xsi:type="dcterms:W3CDTF">2024-09-09T01:19:44Z</dcterms:created>
  <dcterms:modified xsi:type="dcterms:W3CDTF">2024-09-11T08:52:13Z</dcterms:modified>
</cp:coreProperties>
</file>