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372" r:id="rId3"/>
    <p:sldId id="387" r:id="rId4"/>
    <p:sldId id="385" r:id="rId5"/>
    <p:sldId id="374" r:id="rId6"/>
    <p:sldId id="375" r:id="rId7"/>
    <p:sldId id="376" r:id="rId8"/>
    <p:sldId id="377" r:id="rId9"/>
    <p:sldId id="378" r:id="rId10"/>
    <p:sldId id="386" r:id="rId11"/>
    <p:sldId id="379" r:id="rId12"/>
    <p:sldId id="380" r:id="rId13"/>
    <p:sldId id="381" r:id="rId14"/>
    <p:sldId id="382" r:id="rId15"/>
    <p:sldId id="383" r:id="rId16"/>
    <p:sldId id="384" r:id="rId17"/>
    <p:sldId id="3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7:09:4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7:07:21.4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58 24575,'-1'46'0,"-2"-1"0,-2 1 0,-3-1 0,-1-1 0,-27 81 0,30-100 0,0 1 0,2-1 0,1 1 0,2-1 0,0 1 0,1 0 0,6 35 0,-4-50 0,0-1 0,1 1 0,0-1 0,0 0 0,2 1 0,-1-2 0,1 1 0,0 0 0,1-1 0,0 0 0,1-1 0,0 1 0,0-1 0,1 0 0,10 7 0,12 9 0,0-1 0,66 35 0,-90-55 0,1 0 0,-1 0 0,1 0 0,0-1 0,0 0 0,0 0 0,0-1 0,0 0 0,0 0 0,1 0 0,-1-1 0,0 0 0,0-1 0,0 0 0,1 0 0,-1 0 0,0-1 0,0 0 0,0 0 0,-1-1 0,1 0 0,-1 0 0,1 0 0,-1-1 0,0 0 0,0-1 0,-1 1 0,1-1 0,-1 0 0,7-9 0,9-9 0,22-22 0,-1-1 0,-3-3 0,-2-1 0,48-88 0,-74 118 0,0-1 0,-2 0 0,0-1 0,-2 0 0,0 0 0,-2 0 0,0-1 0,-2 0 0,2-39 0,-5 45 0,0-4 0,0 0 0,-1 0 0,-2 0 0,0 0 0,-8-27 0,10 43 0,-1-1 0,-1 1 0,1 1 0,-1-1 0,1 0 0,-1 1 0,-1-1 0,1 1 0,-1 0 0,1 0 0,-1 0 0,0 1 0,-1-1 0,1 1 0,0 0 0,-1 0 0,0 1 0,0-1 0,0 1 0,0 0 0,0 0 0,0 1 0,0-1 0,-1 1 0,1 0 0,-7 0 0,-54-2 0,-83 6 0,30 0 0,-60-3-1365,157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7:08:06.4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7:08:23.2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3A0D1-61FC-556E-702B-DA61814A9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AB8F2-71DF-93BF-131F-89BB61E05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DF0AD-B0DD-1A5F-7539-AB0EE13B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A4F2-E239-354E-C2DD-A2965168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503FD-EF85-F4F3-CDF1-3AD5A92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7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5F414-694F-E0A9-A20E-641A4DFE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8BA4B-FFFF-8787-5A3F-A5870064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A514-A09B-1227-4A5E-23858E75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5DCCB-4C32-F016-D1BA-ED7998F4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FFE50-3041-599F-E4E4-1F3A3887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2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ADF18F-8232-8DCD-BEBA-290B1E8D8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1A237-46FC-3578-660C-87794058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C2712-FE4F-8AB8-5D52-C67B1A6B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A3CEC-8FFB-9694-A2A9-168A8C34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74640-FCD9-46C4-D893-1565C540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D94BD-E638-516B-A3CE-02F6865F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24FA-D8E0-022D-ECA4-EC13F7B4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145A2-6508-AB00-EB9A-226033B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B021F-8FFD-B7E9-423F-FFC8090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C39F4-54CE-E284-CF6B-C33670D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86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E493D-05A9-F7BE-86DA-163B64377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7AE7A-1B8C-4DEC-B899-D1D73FC2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4C8EA-7227-46E4-A3E1-ADF86EE5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5273A-0255-54E4-5814-CF0047A5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64953-EBE5-C3E0-EAEF-11B2559B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85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4FB8-E9C7-189C-CD39-4E6FE951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8E45ED-A629-5CC2-8CA7-702F57FEB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55F67E-3F82-5BAA-9D8C-411C9AAA0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003D7-2EE0-C2C5-BB25-1A284AE3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8DAF8-ED14-9C32-DAA0-3044567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A6D07-86F2-91FD-DE9E-5A454684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7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2BBD0-F307-EF44-5B2A-E34577D9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6F4AC-C851-6D46-CBCB-3AF35EA6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CEEF6-18D5-1E1C-454A-0837DC8F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55BB18-0162-941D-7C58-BE66D8D3D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092018-7F67-0FE3-D7F0-A31403ED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F5747B-B711-C409-A51C-025D44E0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2A97DE-BD25-3809-6246-D1546F35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144EED-7EBE-3622-78C8-F1773390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4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4EDB-A379-7EEE-FCE7-1316293A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82FCF-080E-7AF1-0DF6-E5A9D4BC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25908-327C-5B10-37D9-5BA0A1A5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C204F8-0254-DC9B-4CA9-A07B25FE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35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DB2593-D1CB-33FE-6148-3BBE9434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49752-8A57-39B8-CBD6-9E9AAE16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675F6-5CDE-28E2-8890-1C7837C7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5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F314C-A09E-6BB1-85F3-096D3787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7C388-A48E-642D-A9C4-8730402B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DD2B5-BC92-7A05-97DB-98B257406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BA20D-1F53-76F8-BFC6-BB504AB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B6785-D9B0-F2BD-A682-6C49F46A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46863-181B-8C61-CBC6-6021C0CB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9E2E1-740B-9CAC-1823-6DE1D724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78A15A-9C1A-2F29-67F0-1B27688D0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75CA0B-BB87-708B-425E-D6AC83ECC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51505C-70B2-7CD3-DBDB-4C6B9E43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DDC25-A789-EB61-41AC-B57BB08A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43585-1A39-051A-B085-937B2D3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41534A-ECB2-5A29-56E2-83C1E6AA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FD1EE-F2FB-B749-42D3-5B438B8A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06788-B7B6-3515-B82E-6DB860AC5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F0334-EF1F-40BE-A71F-BA73690F7647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292D68-97A1-303A-20EC-1C3407038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AADE-A69A-8A2B-6741-854337217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F1785-18CE-47A8-8657-2E9C3D4D73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8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5.png"/><Relationship Id="rId7" Type="http://schemas.openxmlformats.org/officeDocument/2006/relationships/customXml" Target="../ink/ink8.xml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customXml" Target="../ink/ink7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1653309" y="2413337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err="1"/>
              <a:t>반복문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82977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1653309" y="2413337"/>
            <a:ext cx="11624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for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60782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FC4B5199-3647-26CC-48BD-48075EBBD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66" y="937450"/>
            <a:ext cx="11060068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46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AE6FFA5A-1881-AD9B-4C6B-C4A68EF98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14" y="1220217"/>
            <a:ext cx="5801535" cy="4029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667C4B-3135-E9E7-ABA5-A4117599D071}"/>
              </a:ext>
            </a:extLst>
          </p:cNvPr>
          <p:cNvSpPr txBox="1"/>
          <p:nvPr/>
        </p:nvSpPr>
        <p:spPr>
          <a:xfrm>
            <a:off x="605166" y="114737"/>
            <a:ext cx="6989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정식적으로 앞으로 코드를 </a:t>
            </a:r>
            <a:r>
              <a:rPr lang="ko-KR" altLang="en-US" dirty="0" err="1"/>
              <a:t>사용할때는</a:t>
            </a:r>
            <a:r>
              <a:rPr lang="ko-KR" altLang="en-US" dirty="0"/>
              <a:t> 절대 사용하지 않을 거지만</a:t>
            </a:r>
            <a:endParaRPr lang="en-US" altLang="ko-KR" dirty="0"/>
          </a:p>
          <a:p>
            <a:r>
              <a:rPr lang="en-US" altLang="ko-KR" dirty="0"/>
              <a:t>, </a:t>
            </a:r>
            <a:r>
              <a:rPr lang="ko-KR" altLang="en-US" dirty="0"/>
              <a:t>를 통해서 특정 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012530-84A2-D616-A746-1724244F8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3981" y="1220217"/>
            <a:ext cx="2162477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80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6FBB1EA-A5A1-9726-E225-13B6ED0DACC9}"/>
              </a:ext>
            </a:extLst>
          </p:cNvPr>
          <p:cNvSpPr txBox="1"/>
          <p:nvPr/>
        </p:nvSpPr>
        <p:spPr>
          <a:xfrm>
            <a:off x="605166" y="308700"/>
            <a:ext cx="467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아예 비워두면 </a:t>
            </a:r>
            <a:r>
              <a:rPr lang="en-US" altLang="ko-KR" dirty="0"/>
              <a:t>true</a:t>
            </a:r>
            <a:r>
              <a:rPr lang="ko-KR" altLang="en-US" dirty="0"/>
              <a:t>가 생략되어서 들어간다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EBA886-722B-289C-C22D-9D88F7D14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53" y="1256378"/>
            <a:ext cx="4763165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7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643712D-4149-2BFE-6BDB-5FEAD674F895}"/>
              </a:ext>
            </a:extLst>
          </p:cNvPr>
          <p:cNvSpPr txBox="1"/>
          <p:nvPr/>
        </p:nvSpPr>
        <p:spPr>
          <a:xfrm>
            <a:off x="605166" y="308700"/>
            <a:ext cx="80041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조건문에 걸리면</a:t>
            </a:r>
            <a:r>
              <a:rPr lang="en-US" altLang="ko-KR" dirty="0"/>
              <a:t> </a:t>
            </a:r>
            <a:r>
              <a:rPr lang="ko-KR" altLang="en-US" dirty="0" err="1"/>
              <a:t>그순간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r>
              <a:rPr lang="ko-KR" altLang="en-US" dirty="0"/>
              <a:t>이든 </a:t>
            </a:r>
            <a:r>
              <a:rPr lang="en-US" altLang="ko-KR" dirty="0"/>
              <a:t>for }</a:t>
            </a:r>
            <a:r>
              <a:rPr lang="ko-KR" altLang="en-US" dirty="0"/>
              <a:t>기호 아래를 실행시키게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While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While</a:t>
            </a:r>
            <a:r>
              <a:rPr lang="ko-KR" altLang="en-US" dirty="0"/>
              <a:t>문에서 빠져나왔다는 표현을 많이 사용하는데</a:t>
            </a:r>
            <a:endParaRPr lang="en-US" altLang="ko-KR" dirty="0"/>
          </a:p>
          <a:p>
            <a:r>
              <a:rPr lang="ko-KR" altLang="en-US" dirty="0"/>
              <a:t>말그대로 </a:t>
            </a:r>
            <a:r>
              <a:rPr lang="en-US" altLang="ko-KR" dirty="0"/>
              <a:t>while</a:t>
            </a:r>
            <a:r>
              <a:rPr lang="ko-KR" altLang="en-US" dirty="0"/>
              <a:t>문 영역 을 빠져나와 그 바로 아래 코드를 실행한다는 것이다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F1F040-828D-FB7E-7DEB-8B5E89061869}"/>
              </a:ext>
            </a:extLst>
          </p:cNvPr>
          <p:cNvSpPr/>
          <p:nvPr/>
        </p:nvSpPr>
        <p:spPr>
          <a:xfrm>
            <a:off x="563418" y="1025236"/>
            <a:ext cx="1025237" cy="1080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885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6699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277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306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3715EEA-D1F5-4605-A896-9341FE18DA60}"/>
              </a:ext>
            </a:extLst>
          </p:cNvPr>
          <p:cNvSpPr txBox="1"/>
          <p:nvPr/>
        </p:nvSpPr>
        <p:spPr>
          <a:xfrm>
            <a:off x="706766" y="406400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While </a:t>
            </a:r>
            <a:r>
              <a:rPr lang="ko-KR" altLang="en-US" dirty="0"/>
              <a:t>계열과 </a:t>
            </a:r>
            <a:r>
              <a:rPr lang="en-US" altLang="ko-KR" dirty="0"/>
              <a:t>for </a:t>
            </a:r>
            <a:r>
              <a:rPr lang="ko-KR" altLang="en-US" dirty="0"/>
              <a:t>계열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E3DA3C-7B57-2E8D-2F5E-EA5D73206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24" y="2439607"/>
            <a:ext cx="3048425" cy="3753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9D0EA-067D-901C-C306-B71B47718473}"/>
              </a:ext>
            </a:extLst>
          </p:cNvPr>
          <p:cNvSpPr txBox="1"/>
          <p:nvPr/>
        </p:nvSpPr>
        <p:spPr>
          <a:xfrm>
            <a:off x="637494" y="1759527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While </a:t>
            </a:r>
            <a:r>
              <a:rPr lang="ko-KR" altLang="en-US" dirty="0"/>
              <a:t>계열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8E3DCC-0204-01CE-1D19-17C128A8B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715" y="2206559"/>
            <a:ext cx="7811590" cy="50680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611169-AD48-3FFA-99C4-4973BFEE7C59}"/>
              </a:ext>
            </a:extLst>
          </p:cNvPr>
          <p:cNvSpPr txBox="1"/>
          <p:nvPr/>
        </p:nvSpPr>
        <p:spPr>
          <a:xfrm>
            <a:off x="4946258" y="1759527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 </a:t>
            </a:r>
            <a:r>
              <a:rPr lang="ko-KR" altLang="en-US" dirty="0"/>
              <a:t>계열이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54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715EEA-D1F5-4605-A896-9341FE18DA60}"/>
              </a:ext>
            </a:extLst>
          </p:cNvPr>
          <p:cNvSpPr txBox="1"/>
          <p:nvPr/>
        </p:nvSpPr>
        <p:spPr>
          <a:xfrm>
            <a:off x="706766" y="406400"/>
            <a:ext cx="5480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이런</a:t>
            </a:r>
            <a:r>
              <a:rPr lang="en-US" altLang="ko-KR" dirty="0"/>
              <a:t> </a:t>
            </a:r>
            <a:r>
              <a:rPr lang="ko-KR" altLang="en-US" dirty="0"/>
              <a:t>반복문이나 나중에 조건문 계열은</a:t>
            </a:r>
            <a:endParaRPr lang="en-US" altLang="ko-KR" dirty="0"/>
          </a:p>
          <a:p>
            <a:r>
              <a:rPr lang="ko-KR" altLang="en-US" dirty="0"/>
              <a:t>중간까지 적당히 치고 </a:t>
            </a:r>
            <a:r>
              <a:rPr lang="en-US" altLang="ko-KR" dirty="0"/>
              <a:t>tab</a:t>
            </a:r>
            <a:r>
              <a:rPr lang="ko-KR" altLang="en-US" dirty="0"/>
              <a:t>을 누르면 자동 완성 된다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63DE0E0-B5A2-7A75-9C2A-B4C00DEEC8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195"/>
          <a:stretch/>
        </p:blipFill>
        <p:spPr>
          <a:xfrm>
            <a:off x="706766" y="1709536"/>
            <a:ext cx="5480988" cy="49536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7576D54-3943-5339-C2FD-DC7F928CB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557" y="1813293"/>
            <a:ext cx="6849431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0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79C4D-B9F5-EE23-8034-401E94E43F8C}"/>
              </a:ext>
            </a:extLst>
          </p:cNvPr>
          <p:cNvSpPr txBox="1"/>
          <p:nvPr/>
        </p:nvSpPr>
        <p:spPr>
          <a:xfrm>
            <a:off x="1653309" y="2413337"/>
            <a:ext cx="1986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while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740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065BB9F-05E9-6198-9311-17E0401DE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32" y="1333155"/>
            <a:ext cx="8183117" cy="47250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22AA29-8CFC-56D9-52ED-2EAB3A85B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5668" y="3429000"/>
            <a:ext cx="10374173" cy="5172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F5AAA3-7F75-18C4-150D-0D39B99B17D1}"/>
              </a:ext>
            </a:extLst>
          </p:cNvPr>
          <p:cNvSpPr txBox="1"/>
          <p:nvPr/>
        </p:nvSpPr>
        <p:spPr>
          <a:xfrm>
            <a:off x="706766" y="406400"/>
            <a:ext cx="413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While </a:t>
            </a:r>
            <a:r>
              <a:rPr lang="ko-KR" altLang="en-US" dirty="0"/>
              <a:t>조건 검사가 </a:t>
            </a:r>
            <a:r>
              <a:rPr lang="en-US" altLang="ko-KR" dirty="0"/>
              <a:t>true</a:t>
            </a:r>
            <a:r>
              <a:rPr lang="ko-KR" altLang="en-US" dirty="0"/>
              <a:t>면 무한히 돌고</a:t>
            </a:r>
          </a:p>
        </p:txBody>
      </p:sp>
    </p:spTree>
    <p:extLst>
      <p:ext uri="{BB962C8B-B14F-4D97-AF65-F5344CB8AC3E}">
        <p14:creationId xmlns:p14="http://schemas.microsoft.com/office/powerpoint/2010/main" val="392923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CB684A5-5C84-588E-2DAC-4112A1EFE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66" y="995398"/>
            <a:ext cx="7811590" cy="1133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E95539-70AD-E504-FE4D-4E7353836E8E}"/>
              </a:ext>
            </a:extLst>
          </p:cNvPr>
          <p:cNvSpPr txBox="1"/>
          <p:nvPr/>
        </p:nvSpPr>
        <p:spPr>
          <a:xfrm>
            <a:off x="706766" y="406400"/>
            <a:ext cx="860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 과 무관하게 아래와 같이 코드를 칠 경우 무한 루프에 걸리게 되니 주의하자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40637-1215-5ED2-F024-632AF6AC3BD8}"/>
              </a:ext>
            </a:extLst>
          </p:cNvPr>
          <p:cNvSpPr txBox="1"/>
          <p:nvPr/>
        </p:nvSpPr>
        <p:spPr>
          <a:xfrm>
            <a:off x="614402" y="2939701"/>
            <a:ext cx="10153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 같은 경우는 아래와 같이 응용하는 경우가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내부코드에서 메모리영역의 값을 변화시켜서 거짓으로 만들게 사용하려는 경우가 많다는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9844575-35C2-F52D-3EE0-886EF197B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66" y="3805698"/>
            <a:ext cx="8659433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5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468EFAD-A4D8-3F60-3489-11E4DD4C8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13" y="1801034"/>
            <a:ext cx="4610743" cy="28864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9EDF38-2CDE-3779-24CD-AD3ADA9B0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9155" y="1801034"/>
            <a:ext cx="6220693" cy="41344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962138-00E2-E476-2D37-D7FF1B35BAFC}"/>
              </a:ext>
            </a:extLst>
          </p:cNvPr>
          <p:cNvSpPr txBox="1"/>
          <p:nvPr/>
        </p:nvSpPr>
        <p:spPr>
          <a:xfrm>
            <a:off x="706766" y="406400"/>
            <a:ext cx="8456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다음과 같이 </a:t>
            </a:r>
            <a:r>
              <a:rPr lang="en-US" altLang="ko-KR" dirty="0"/>
              <a:t>,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기준으로 여러가지 코드를 </a:t>
            </a:r>
            <a:r>
              <a:rPr lang="en-US" altLang="ko-KR" dirty="0"/>
              <a:t>while</a:t>
            </a:r>
            <a:r>
              <a:rPr lang="ko-KR" altLang="en-US" dirty="0"/>
              <a:t>문안에서 사용할 수는 있지만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 오른쪽 메모리 영역으로 판단하고 나머지는 순서대로 </a:t>
            </a:r>
            <a:r>
              <a:rPr lang="ko-KR" altLang="en-US" dirty="0" err="1"/>
              <a:t>실행될뿐</a:t>
            </a:r>
            <a:r>
              <a:rPr lang="ko-KR" altLang="en-US" dirty="0"/>
              <a:t> 무시됩니다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366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527CF30-BCFC-84AF-4669-C8340ED5E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77" y="1086355"/>
            <a:ext cx="8897592" cy="3115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81D44B-4463-9103-41A4-2EED442D5627}"/>
              </a:ext>
            </a:extLst>
          </p:cNvPr>
          <p:cNvSpPr txBox="1"/>
          <p:nvPr/>
        </p:nvSpPr>
        <p:spPr>
          <a:xfrm>
            <a:off x="706766" y="406400"/>
            <a:ext cx="10629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이건 이제 그냥 센스가 조건을 어떻게 정하느냐 </a:t>
            </a:r>
            <a:r>
              <a:rPr lang="ko-KR" altLang="en-US" dirty="0" err="1"/>
              <a:t>이런건</a:t>
            </a:r>
            <a:r>
              <a:rPr lang="ko-KR" altLang="en-US" dirty="0"/>
              <a:t> 그냥 센스가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파악하는 가장 쉬운 방법은 작은 수로 시작해서 중단점을 걸어서 어떻게 실행되는 되는지를 확인해라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510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14:cNvPr>
              <p14:cNvContentPartPr/>
              <p14:nvPr/>
            </p14:nvContentPartPr>
            <p14:xfrm>
              <a:off x="4133685" y="369568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25BF25A-B926-9D76-930D-135B89C6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565" y="3689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EF2A21C-7860-22EF-3EC0-EEA5E0A6E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32" y="680243"/>
            <a:ext cx="9469171" cy="30960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DAA147F-8DEA-DD77-AD11-5138A92D2D02}"/>
                  </a:ext>
                </a:extLst>
              </p14:cNvPr>
              <p14:cNvContentPartPr/>
              <p14:nvPr/>
            </p14:nvContentPartPr>
            <p14:xfrm>
              <a:off x="3082495" y="1669149"/>
              <a:ext cx="289800" cy="3362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DAA147F-8DEA-DD77-AD11-5138A92D2D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76375" y="1663029"/>
                <a:ext cx="3020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44C54C4-78D9-8AE1-5E97-4A66C5CF8567}"/>
                  </a:ext>
                </a:extLst>
              </p14:cNvPr>
              <p14:cNvContentPartPr/>
              <p14:nvPr/>
            </p14:nvContentPartPr>
            <p14:xfrm>
              <a:off x="4008415" y="2419749"/>
              <a:ext cx="36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44C54C4-78D9-8AE1-5E97-4A66C5CF85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02295" y="2413629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66785D8-B586-F40F-330E-0F758C00B0BF}"/>
                  </a:ext>
                </a:extLst>
              </p14:cNvPr>
              <p14:cNvContentPartPr/>
              <p14:nvPr/>
            </p14:nvContentPartPr>
            <p14:xfrm>
              <a:off x="5190655" y="4682709"/>
              <a:ext cx="36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66785D8-B586-F40F-330E-0F758C00B0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84535" y="4676589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9E52CC7E-ACEB-CBBD-3765-D2DD5FDC5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0832" y="4682709"/>
            <a:ext cx="2810267" cy="21148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9EB581-14B9-EEC7-5846-598FB0B007A0}"/>
              </a:ext>
            </a:extLst>
          </p:cNvPr>
          <p:cNvSpPr txBox="1"/>
          <p:nvPr/>
        </p:nvSpPr>
        <p:spPr>
          <a:xfrm>
            <a:off x="605166" y="114737"/>
            <a:ext cx="10629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이건 이제 그냥 센스가 조건을 어떻게 정하느냐 </a:t>
            </a:r>
            <a:r>
              <a:rPr lang="ko-KR" altLang="en-US" dirty="0" err="1"/>
              <a:t>이런건</a:t>
            </a:r>
            <a:r>
              <a:rPr lang="ko-KR" altLang="en-US" dirty="0"/>
              <a:t> 그냥 센스가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파악하는 가장 쉬운 방법은 작은 수로 시작해서 중단점을 걸어서 어떻게 실행되는 되는지를 확인해라</a:t>
            </a:r>
            <a:r>
              <a:rPr lang="en-US" altLang="ko-KR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59EE81E-B87B-4383-F53F-5ADC65AA9C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57934" y="4682709"/>
            <a:ext cx="6782747" cy="23053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F80F39-CA28-2EB6-3E8A-B1A50F7B31AA}"/>
              </a:ext>
            </a:extLst>
          </p:cNvPr>
          <p:cNvSpPr txBox="1"/>
          <p:nvPr/>
        </p:nvSpPr>
        <p:spPr>
          <a:xfrm>
            <a:off x="4008415" y="3901519"/>
            <a:ext cx="799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상수와 변수가 </a:t>
            </a:r>
            <a:r>
              <a:rPr lang="ko-KR" altLang="en-US" dirty="0" err="1"/>
              <a:t>있을때</a:t>
            </a:r>
            <a:r>
              <a:rPr lang="ko-KR" altLang="en-US" dirty="0"/>
              <a:t> 되도록이면 상수는 왼쪽에 사용하는 습관을 </a:t>
            </a:r>
            <a:r>
              <a:rPr lang="ko-KR" altLang="en-US" dirty="0" err="1"/>
              <a:t>들이는게</a:t>
            </a:r>
            <a:endParaRPr lang="en-US" altLang="ko-KR" dirty="0"/>
          </a:p>
          <a:p>
            <a:r>
              <a:rPr lang="ko-KR" altLang="en-US" dirty="0"/>
              <a:t>좋습니다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057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207</Words>
  <Application>Microsoft Office PowerPoint</Application>
  <PresentationFormat>와이드스크린</PresentationFormat>
  <Paragraphs>33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chcjsdud 조해근</dc:creator>
  <cp:lastModifiedBy>chcjsdud 조해근</cp:lastModifiedBy>
  <cp:revision>259</cp:revision>
  <dcterms:created xsi:type="dcterms:W3CDTF">2024-09-09T01:19:44Z</dcterms:created>
  <dcterms:modified xsi:type="dcterms:W3CDTF">2024-09-13T07:48:17Z</dcterms:modified>
</cp:coreProperties>
</file>