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50" r:id="rId3"/>
    <p:sldId id="354" r:id="rId4"/>
    <p:sldId id="362" r:id="rId5"/>
    <p:sldId id="356" r:id="rId6"/>
    <p:sldId id="355" r:id="rId7"/>
    <p:sldId id="357" r:id="rId8"/>
    <p:sldId id="358" r:id="rId9"/>
    <p:sldId id="359" r:id="rId10"/>
    <p:sldId id="363" r:id="rId11"/>
    <p:sldId id="364" r:id="rId12"/>
    <p:sldId id="360" r:id="rId13"/>
    <p:sldId id="361" r:id="rId14"/>
    <p:sldId id="351" r:id="rId15"/>
    <p:sldId id="352" r:id="rId16"/>
    <p:sldId id="353" r:id="rId17"/>
    <p:sldId id="374" r:id="rId18"/>
    <p:sldId id="365" r:id="rId19"/>
    <p:sldId id="366" r:id="rId20"/>
    <p:sldId id="367" r:id="rId21"/>
    <p:sldId id="375" r:id="rId22"/>
    <p:sldId id="368" r:id="rId23"/>
    <p:sldId id="369" r:id="rId24"/>
    <p:sldId id="370" r:id="rId25"/>
    <p:sldId id="371" r:id="rId26"/>
    <p:sldId id="372" r:id="rId27"/>
    <p:sldId id="37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21:00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2486 131 24575,'-1'-2'0,"1"0"0,-1 0 0,1-1 0,-1 1 0,0 0 0,0 0 0,0 0 0,-1 0 0,1 0 0,0 0 0,-1 1 0,1-1 0,-1 0 0,1 1 0,-1-1 0,0 1 0,0 0 0,1-1 0,-1 1 0,-3-1 0,-48-24 0,37 19 0,-7-3 0,0 2 0,0 0 0,-1 2 0,-42-7 0,-99 0 0,59 11 0,0 5 0,-193 30 0,-475 159 0,529-124 0,174-48 0,-102 41 0,148-50 0,1 1 0,0 1 0,1 1 0,1 1 0,0 1 0,1 1 0,-28 30 0,40-38 0,0 1 0,1 0 0,1 1 0,0 0 0,0 0 0,1 0 0,1 1 0,0 0 0,-7 23 0,11-29 0,0 0 0,0 0 0,0 0 0,1 0 0,0 1 0,0-1 0,1 0 0,0 0 0,0 0 0,0 0 0,1 0 0,0 0 0,0 0 0,0 0 0,1-1 0,0 1 0,0-1 0,0 0 0,1 0 0,0 0 0,0 0 0,6 5 0,25 20 0,1-2 0,1-1 0,2-2 0,53 25 0,7 7 0,24 12-151,146 60-1,141 30-150,-2-28 301,-127-43 1,372 76 28,-531-138 45,253 26 432,-274-41-505,93 4 0,-75-17 0,191-26 0,272-55 0,-514 74 0,205-31 0,-48 5 0,144-30 0,-273 45 0,58-16 0,66-41 0,-196 67 0,-13 6 0,0 0 0,0-1 0,0-1 0,-1 0 0,19-14 0,-26 17 0,0 0 0,0-1 0,0 1 0,0-1 0,-1 0 0,0 0 0,1 0 0,-1 0 0,-1 0 0,1 0 0,-1-1 0,0 1 0,1-1 0,-2 1 0,1-1 0,-1 1 0,1-1 0,-1 1 0,-1-8 0,-2-8 0,-1 1 0,-1 1 0,0-1 0,-2 1 0,0 0 0,-1 0 0,-15-25 0,-12-28 0,20 42 0,-2 0 0,-1 1 0,-2 1 0,0 1 0,-2 1 0,-1 0 0,0 2 0,-37-28 0,12 16 0,-2 2 0,-56-28 0,48 29 0,-16-8 0,-119-45 0,-87-12 0,44 24 0,-304-53 0,91 43 0,301 67 0,39 6 0,-15 0 0,-184 8 0,140 5 0,-350-3 0,497 1-151,0 0-1,0 2 0,0 1 0,0 0 1,0 2-1,1 0 0,0 1 1,-34 17-1,38-15-6674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28:44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 24575,'0'727'0,"-5"-653"0,-3 0 0,-4-1 0,-34 120 0,17-75 0,18-69-12,-12 49-1341,16-81-5473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28:45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550 1 24575,'1'3'0,"1"-1"0,-1 1 0,1 0 0,0-1 0,0 1 0,0-1 0,0 1 0,1-1 0,-1 0 0,0 0 0,1 0 0,0-1 0,-1 1 0,1 0 0,0-1 0,4 2 0,3 2 0,306 167 0,-136-90 0,190 99 0,-224-78 0,-140-100 0,-2 0 0,1 0 0,0 1 0,-1 0 0,0 0 0,1 0 0,-2 0 0,1 1 0,0-1 0,-1 1 0,0 0 0,0 0 0,0 0 0,-1 0 0,0 1 0,0-1 0,0 1 0,-1 0 0,0-1 0,0 1 0,0 0 0,0 0 0,-1-1 0,0 1 0,-1 0 0,1 0 0,-1 0 0,0-1 0,-2 9 0,-1-3 0,0 1 0,-1-1 0,0 0 0,-1 0 0,0-1 0,0 1 0,-1-1 0,0-1 0,-1 0 0,0 0 0,-1 0 0,0-1 0,-11 8 0,-13 8 0,-1-2 0,-1-1 0,-1-2 0,-1-2 0,0-1 0,-1-2 0,-70 17 0,61-21 0,0-2 0,-1-2 0,-66-1 0,108-5 0,-8 0 0,1 0 0,0 0 0,0 1 0,-22 5 0,33-5 0,1-1 0,0 0 0,-1 1 0,1-1 0,0 1 0,0 0 0,-1-1 0,1 1 0,0 0 0,0 0 0,0 0 0,0 0 0,0 0 0,0 0 0,0 0 0,0 0 0,0 0 0,1 0 0,-1 0 0,0 0 0,0 3 0,1-2 0,0 0 0,0 0 0,0 1 0,1-1 0,-1 0 0,0 0 0,1 0 0,0 0 0,0 0 0,0 0 0,0 0 0,0 0 0,0 0 0,0 0 0,0 0 0,1 0 0,-1-1 0,4 4 0,10 10 0,1-1 0,1 0 0,0-2 0,38 22 0,4 3 0,30 20 0,-57-38 0,0 1 0,-1 1 0,-2 2 0,49 48 0,-73-66 0,-1 0 0,0 0 0,0 0 0,-1 1 0,0-1 0,0 1 0,0 0 0,-1 0 0,1 0 0,-1 0 0,-1 0 0,1 1 0,-1-1 0,0 1 0,-1-1 0,0 1 0,0-1 0,0 1 0,-1-1 0,1 1 0,-2-1 0,1 0 0,-1 1 0,0-1 0,0 0 0,0 0 0,-1 0 0,0-1 0,0 1 0,-1 0 0,0-1 0,0 0 0,0 0 0,0 0 0,-1-1 0,-5 5 0,-22 12 0,0-1 0,-2-2 0,0-2 0,-69 24 0,-152 26 0,-200 16 0,403-73 0,22-5 0,0 2 0,-1 1 0,2 1 0,-1 1 0,-40 20 0,61-23-99,0 0 0,0 1 1,1 1-1,-1-1 0,2 1 0,-1 1 0,1-1 0,-9 17 0,11-19-376,-5 7-6351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2:43:12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1817 27 24575,'-25'1'0,"0"2"0,-31 6 0,28-4 0,-43 3 0,-403-6 0,228-4 0,217 0 0,-58-10 0,57 7 0,-55-3 0,-89 12 0,147-1 0,1 1 0,-1 1 0,1 2 0,-37 13 0,32-8 0,2 1 0,-1 1 0,-52 36 0,71-42 0,0 1 0,0 1 0,1-1 0,0 2 0,1-1 0,0 1 0,1 1 0,0 0 0,1 0 0,0 0 0,-8 22 0,12-26 0,-3 6 0,1 0 0,1 0 0,0 0 0,-3 25 0,7-35 0,0 1 0,0-1 0,0 0 0,1 1 0,-1-1 0,1 0 0,0 1 0,0-1 0,1 0 0,-1 0 0,1 0 0,0 0 0,0 0 0,0 0 0,1-1 0,-1 1 0,1-1 0,0 1 0,0-1 0,5 4 0,26 20 0,1-2 0,1-1 0,1-1 0,1-3 0,56 22 0,-3-8 0,123 27 0,-126-43 0,126 8 0,-129-15 0,-42-5 0,62 2 0,54 5 0,0 0 0,-100-13 0,-2-2 0,0 3 0,93 14 0,-87-7 0,-1-3 0,1-2 0,63-6 0,-6 0 0,22 6 0,154-7 0,-210-7 0,-54 5 0,55-2 0,-57 8 0,-1-1 0,1-1 0,46-10 0,-33 5 0,0 2 0,1 2 0,0 1 0,53 6 0,6-1 0,333-3 0,-425-1 0,0 0 0,-1 0 0,1-1 0,-1-1 0,0 0 0,0 0 0,0-1 0,0 0 0,-1-1 0,1 0 0,-1 0 0,0-1 0,-1 0 0,1-1 0,-1 0 0,-1 0 0,1-1 0,-1 0 0,-1 0 0,1 0 0,-1-1 0,-1 0 0,0-1 0,0 1 0,0-1 0,-2 0 0,5-14 0,-1 4 0,-2 0 0,0 0 0,-1 0 0,-1-1 0,-1 1 0,0-25 0,-3 36 0,0-1 0,0 1 0,-1 0 0,-1 0 0,1 0 0,-1 0 0,-1 0 0,0 0 0,0 1 0,-1-1 0,0 1 0,0 1 0,0-1 0,-1 1 0,-12-12 0,-10-4 0,-2 2 0,0 0 0,-1 2 0,0 2 0,-2 0 0,-48-16 0,7 9 0,0 3 0,-95-13 0,124 25 0,-48-5 0,0 3 0,-141 2 0,200 8 0,-60-11 0,56 6 0,-41-1 0,-564 6 0,310 3 0,303-4 0,-56-9 0,55 5 0,-53-2 0,-248 9-1365,310-1-5461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35:29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2043 213 24575,'-3'0'0,"-1"-1"0,1-1 0,0 1 0,-1 0 0,1-1 0,0 0 0,0 0 0,0 0 0,-4-3 0,-13-8 0,-40-11 0,-1 3 0,-68-14 0,80 23 0,20 6 0,-57-4 0,0 0 0,16 2 0,0 3 0,-116 6 0,61 1 0,-11-4 0,-150 5 0,252 2 0,0 1 0,0 2 0,0 2 0,-40 16 0,63-20 0,1-1 0,-1 2 0,1-1 0,0 1 0,0 1 0,-13 13 0,-49 58 0,62-67 0,-18 23 0,2 0 0,2 2 0,-34 65 0,50-79 0,0-1 0,2 2 0,0-1 0,1 1 0,-1 36 0,-9 37 0,-17 73 0,27-144 0,1 0 0,1 0 0,1 0 0,1 0 0,2 0 0,0 0 0,2 0 0,8 36 0,-6-47 0,1-1 0,0 0 0,1 0 0,0 0 0,1-1 0,1 0 0,0-1 0,1 0 0,11 12 0,11 7 0,65 48 0,-35-30 0,-30-23 0,2 0 0,63 35 0,-77-50 0,1-1 0,1 0 0,0-2 0,0-1 0,0 0 0,1-2 0,0-1 0,0 0 0,41 0 0,467-6 0,-510 1 0,0-1 0,-1-1 0,1-1 0,38-12 0,79-37 0,-129 49 0,17-8 0,1-1 0,-2 0 0,0-2 0,0-2 0,41-35 0,-18 12 0,-36 31 0,0-1 0,0 0 0,-1 0 0,18-23 0,39-53 0,17-25 0,2-9 0,-51 73 0,-2-1 0,54-102 0,-74 118 0,-1-1 0,-1 0 0,-2-1 0,-1 0 0,-2-1 0,-1 0 0,-2 0 0,0-59 0,-4 64 0,-2 0 0,-7-47 0,6 64 0,-1 0 0,0 0 0,-1 1 0,0-1 0,-1 1 0,0 1 0,-1-1 0,-10-13 0,8 15 0,0 0 0,0 1 0,-1 0 0,-1 0 0,1 1 0,-2 0 0,1 1 0,-1 0 0,0 1 0,0 0 0,0 1 0,-21-5 0,-10-1 0,0 2 0,-66-5 0,25 4 0,39 3 0,-65-1 0,-21 9-1365,108-1-5461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28:32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1594 335 24575,'-9'-1'0,"1"0"0,0-1 0,-1 0 0,1-1 0,0 0 0,-11-6 0,-11-3 0,-7 4 0,1 1 0,-1 2 0,0 2 0,0 1 0,-71 6 0,13-1 0,-35-5 0,-130 5 0,208 3 0,1 2 0,-1 3 0,2 2 0,-75 30 0,36-15 0,57-19 0,-53 23 0,74-27 0,1 0 0,0 1 0,1 0 0,-1 1 0,1 0 0,0 1 0,1-1 0,-14 18 0,11-10 0,2-1 0,0 2 0,1-1 0,0 1 0,1 1 0,1-1 0,0 1 0,2 0 0,0 0 0,-3 24 0,3 17 0,4 106 0,2-68 0,-1-78 0,1 0 0,1-1 0,0 1 0,2-1 0,0 1 0,0-1 0,2-1 0,0 1 0,1-1 0,1 0 0,17 24 0,15 13 0,81 85 0,-104-119 0,14 12 0,2-1 0,0-2 0,2-1 0,52 30 0,167 74 0,-149-79 0,-2-4 23,3-5 1,208 55-1,236 15-885,999 67 862,-1114-174 293,-263-7 206,-163 0-499,1-1 0,-1 0 0,1 0 0,-1-1 0,0 0 0,0 0 0,-1-1 0,1-1 0,-1 0 0,0 0 0,0-1 0,14-11 0,11-11 0,49-54 0,-71 70 0,178-204 0,-141 153 0,-3-3 0,-3-2 0,-2-1 0,-4-2 0,55-147 0,-44 92 0,27-79 0,-71 190 0,2-6 0,-1 0 0,0-1 0,1-26 0,-5 39 0,-2 0 0,1 1 0,-1-1 0,-1 0 0,1 0 0,-1 0 0,-1 1 0,0-1 0,0 1 0,-9-16 0,5 13 0,0 1 0,0 0 0,-1 1 0,-1 0 0,1 0 0,-1 0 0,-1 2 0,-13-10 0,-89-50 0,100 61 0,-19-11-7,-44-25-25,-2 4 1,-124-44 0,139 62-202,-143-44 4,-278-51-1,-71 12-689,116 54 706,-20-3-135,313 37 1378,-18-4 213,140 15-1174,0 1-1,0 0 0,0 2 0,-42 3 1,53-1-225,0 1 1,0 1 0,0 0 0,0 0 0,1 1 0,0 1 0,-1 0-1,2 1 1,-1 0 0,-17 12 0,16-8-6671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5:28:41.0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5:36:58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3811 164 24575,'-8'-1'0,"-1"0"0,1 0 0,0-1 0,0 0 0,-9-3 0,-31-7 0,-63 6 0,69 5 0,-71-11 0,75 7 0,0 2 0,-39 1 0,38 1 0,-71-9 0,41 2 0,0 2 0,-112 6 0,-35-3 0,106-9 0,-49-2 0,-10 1 0,-4-1 0,158 14 0,-62 0 0,-109-15 0,104 6 0,-1 4 0,-167 10 0,212 0 0,0 1 0,0 2 0,0 2 0,1 1 0,0 2 0,-58 29 0,-201 133 0,172-97 0,-89 50 0,189-111 0,1 1 0,0 1 0,1 1 0,1 1 0,1 0 0,2 2 0,-19 27 0,-19 21 0,43-53 0,1 0 0,1 1 0,0 1 0,2 0 0,1 0 0,0 1 0,1 0 0,1 0 0,1 0 0,1 1 0,1 0 0,1 0 0,1 35 0,3-47 0,1 1 0,-1-1 0,2 1 0,-1-1 0,1 0 0,1 0 0,0 0 0,10 14 0,54 69 0,-69-92 0,27 30 0,1 0 0,2-2 0,1-1 0,2-2 0,0-1 0,1-1 0,2-2 0,0-1 0,2-3 0,54 21 0,-7-10 0,1-5 0,2-3 0,-1-4 0,114 7 0,-99-15 0,195 8 0,-120-3 0,-8-1 0,-34-15 0,106 4 0,-170 10 0,-51-7 0,0-1 0,28 1 0,405-4 0,-217-3 0,-206 4 0,0 1 0,29 6 0,-28-3 0,56 2 0,655-9 0,-713-1 0,0-2 0,-1 0 0,55-17 0,-16 3 0,10 0 0,-1-2 0,99-43 0,-5-20 0,-160 77 0,0 0 0,0-1 0,-1 0 0,0 0 0,-1-1 0,1 0 0,-1 0 0,-1-1 0,0 0 0,0 0 0,11-21 0,-13 17 0,0-1 0,0 0 0,-1-1 0,-1 1 0,-1-1 0,0 1 0,0-1 0,-2-28 0,0-61 0,-4-83 0,-2 153 0,-2 1 0,-1-1 0,-1 2 0,-2-1 0,-2 2 0,-19-35 0,-8-21 0,27 60 0,-2 1 0,-1 1 0,-1 0 0,-1 2 0,-1 0 0,-1 1 0,-1 0 0,-30-21 0,-4 4 0,-1 3 0,-1 2 0,-3 2 0,-96-35 0,-58-2 0,190 64 0,-48-4 0,-15-3 0,46 6-12,0 1 0,-1 2-1,-77 5 1,34 0-1304,63-2-5510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5:37:00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2993 400 24575,'-1'-2'0,"0"0"0,1 0 0,-2 0 0,1-1 0,0 1 0,0 0 0,-1 1 0,1-1 0,-1 0 0,1 0 0,-1 1 0,0-1 0,0 1 0,1-1 0,-1 1 0,0 0 0,-4-2 0,-39-20 0,43 22 0,-49-20 0,-2 1 0,-84-18 0,-117-9 0,80 16 0,-73-14 0,-289-16 0,393 52 0,-190-6 0,230 13 0,-92 5 0,181-1 0,0 1 0,0 1 0,0 0 0,1 1 0,0 0 0,0 1 0,0 0 0,0 1 0,1 1 0,0 0 0,1 1 0,-14 12 0,-14 17 0,-63 77 0,85-94 0,-53 61 0,28-35 0,2 2 0,-41 65 0,67-87 0,1 0 0,-17 54 0,11-30 0,11-32 0,1 0 0,1 1 0,0-1 0,2 1 0,0 0 0,1 0 0,0 28 0,2 43 0,5 110 0,-3-193 0,1 0 0,-1 1 0,2-1 0,-1 0 0,1-1 0,1 1 0,-1 0 0,1-1 0,0 0 0,1 0 0,0 0 0,0 0 0,1-1 0,-1 0 0,11 8 0,9 7 0,1-2 0,50 28 0,-7-5 0,-4 2 0,91 44 0,-105-62 0,124 55 0,95-2 0,-167-52 0,34 12 0,124 32 0,-28-12 0,182 36 0,-260-68 0,137 20 0,-60-18 0,364 37 0,-466-55 0,120 4 0,252-16 0,-475-1 0,1-1 0,-1-2 0,0-1 0,0-1 0,27-11 0,19-5 0,-5 1 0,103-49 0,-119 47 0,-39 19 0,218-87 0,-214 87 0,278-79 0,-231 69 0,214-60 0,-213 55 0,-2-4 0,74-37 0,-120 51 0,0 0 0,0-1 0,-1-1 0,0-1 0,-1 0 0,0-1 0,-1 0 0,-1-2 0,0 1 0,-1-2 0,-1 1 0,-1-1 0,0-1 0,-1 0 0,-1-1 0,10-33 0,0-3 0,-2 10 0,-3 0 0,-1 0 0,-2-1 0,-2 0 0,2-69 0,-10 86 0,0-15 0,-9-74 0,6 103 0,0 0 0,-1 1 0,0-1 0,-2 0 0,1 1 0,-2 0 0,0 1 0,-14-21 0,6 12 0,-2-3 0,-1 1 0,-27-28 0,10 20 0,-2 1 0,-1 1 0,-1 3 0,-74-40 0,-182-66 0,236 113 0,-1 3 0,-98-16 0,-11-1 0,-79-20 0,-327-27 0,383 55 0,-128-10 0,-295 34 0,308 4 0,-398-2 0,692 1-23,1 0-1,0 1 0,0 1 0,1 0 1,-1 0-1,0 1 0,-17 9 1,-1-1-1153,13-6-5650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5:39:50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28:34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3697 490 24575,'0'-1'0,"-1"0"0,1 0 0,-1 0 0,1 0 0,-1 0 0,1 0 0,-1 0 0,0 0 0,0 0 0,1 0 0,-1 0 0,0 0 0,0 0 0,0 1 0,0-1 0,0 0 0,0 1 0,0-1 0,0 0 0,0 1 0,-1 0 0,1-1 0,0 1 0,0 0 0,0-1 0,0 1 0,-3 0 0,-38-5 0,37 5 0,-440-4 0,228 7 0,-21 15 0,217-15 0,4-1 0,-308 44 0,236-31 0,37-7 0,1 3 0,-63 20 0,-98 28 0,117-36 0,-43 7 0,-33 10 0,126-28 0,1 2 0,0 2 0,1 2 0,-55 31 0,-65 44 0,-30 17 0,99-58 0,-11 3 0,45-25 0,-75 51 0,67-35 0,31-22 0,1 2 0,-63 58 0,83-69 0,1 1 0,0 1 0,1 0 0,1 1 0,1 0 0,1 1 0,0 0 0,1 1 0,2 0 0,-13 38 0,18-40 0,-5 15 0,2 1 0,-4 60 0,10-83 0,0 0 0,1 0 0,0 0 0,1 0 0,1 0 0,-1 0 0,2 0 0,-1-1 0,2 1 0,-1-1 0,1 0 0,10 14 0,2 1 0,0-1 0,2-1 0,0-1 0,2-1 0,0 0 0,1-2 0,39 27 0,-7-12 0,1-1 0,2-3 0,1-3 0,1-2 0,1-3 0,2-2 0,121 22 0,-85-28 0,152 2 0,-16-3 0,-16-1 0,232-14-327,180 4 45,-413 10 284,95 1-40,-116-16-9,207 6 739,-159 24-692,-145-16 0,60 3 0,508-15 0,-620 3 0,54 9 0,44 3 0,-1-16 0,112 4 0,-171 10 0,-53-7 0,55 3 0,529-9 0,-585-1 0,0-1 0,36-8 0,-17 2 0,12-5 0,-1-3 0,0-3 0,91-42 0,-96 38 0,-1-3 0,87-58 0,-127 75 0,-2-1 0,0-1 0,0 0 0,-1-1 0,0 0 0,-1-1 0,-1 0 0,0-1 0,-1 0 0,-1 0 0,10-27 0,-9 17 0,-1-1 0,-2-1 0,-1 1 0,-1-1 0,-1 0 0,-1-49 0,-3 42 0,2-25 0,-3 0 0,-3 1 0,-2-1 0,-15-57 0,3 57 0,-2 1 0,-3 0 0,-34-60 0,-110-153 0,135 224 0,-1 2 0,-3 1 0,-1 2 0,-86-73 0,-77-49 0,-71-3 0,213 138 0,-101-34 0,85 36 0,-33-10-104,-1 4 0,-134-22 1,-230 0-209,409 52 312,-501-20 0,103 9 0,-282 1 505,458 16-387,121-17-118,109 7 0,-59 1 0,37 5 0,-75 3 0,146 0-151,1-1-1,-1 1 0,0-1 0,1 2 1,0-1-1,-1 1 0,1 0 1,-8 5-1,-3 3-6674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28:36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6213 1 24575,'-47'2'0,"-1"3"0,-65 15 0,-39 5 0,111-21 0,-323 18 0,335-22 0,-464 14 0,50-5 0,72-7 0,252 11 0,-40 1 0,81-13 0,-84 12 0,62-2 0,52-7 0,0 2 0,-61 17 0,-234 62 0,167-44 0,44-14 0,70-15 0,0 2 0,-65 25 0,6 6 0,-219 52 0,-49-15 0,338-72 0,-79 19 0,-173 55 0,168-46 0,-78 27 0,160-49 0,39-13 0,0 1 0,1 0 0,-14 7 0,3 0 0,1 2 0,1 0 0,0 1 0,0 2 0,2 0 0,0 1 0,-27 29 0,-54 86 0,47-57 0,-5 5 0,25-32 0,-67 74 0,98-119 0,-1 1 0,1 0 0,0 0 0,0 1 0,0-1 0,1 1 0,0-1 0,0 1 0,0 0 0,0 0 0,1 0 0,0 0 0,0 0 0,0 0 0,0 7 0,1-2 0,0-1 0,1 0 0,1 1 0,0-1 0,0 0 0,0 0 0,1 0 0,4 9 0,1-1 0,1-1 0,0 0 0,1 0 0,1-1 0,0 0 0,1-1 0,1 0 0,16 13 0,51 39-29,4-3 0,2-4-1,95 49 1,-39-39-274,2-6 1,4-7-1,1-6 1,3-7-1,1-6 1,189 20-1,800 71-2997,-644-98 3422,2-32 173,-164-1-50,-238-1 1800,123-22 0,-44 4-1262,-97 13-783,174-9 0,-23 6 0,-9-1 0,2165 14-546,-2106 12 546,-23 0 0,857-13 0,-835-16 0,-143 5 0,-10-1 293,79-2-40,-172 12-253,-1-1 0,37-8 0,-25 3 0,83-19 0,-58 11 0,-1-2 0,-1-4 0,76-35 0,-84 33 0,154-61 0,-205 81 0,-1 0 0,0 0 0,0-1 0,0 1 0,0-2 0,-1 1 0,0-1 0,0 0 0,0-1 0,-1 0 0,0 0 0,-1 0 0,1-1 0,-1 1 0,-1-1 0,8-16 0,-6 6 0,-1-1 0,-1 1 0,0-1 0,-2 0 0,0 1 0,-1-1 0,-1-22 0,0 20 0,-1 1 0,-1-1 0,-1 1 0,0-1 0,-2 1 0,0 0 0,-1 0 0,-2 1 0,-14-31 0,3 17 0,-1 2 0,-1 0 0,-2 1 0,-1 1 0,-1 1 0,-2 2 0,-47-39 0,0 3 0,-1 4 0,-4 2 0,-98-51 0,-195-80 0,83 58 0,35 29 0,-296-73 0,209 93 0,-14-4 0,-46-2 0,295 67 0,-452-68 0,-232 7-650,319 68 650,3 0 0,-67 3-26,120 7-9,253-10 43,-62-2 695,158 13-703,40-1 0,0 1 0,0 2 0,1 1 0,-30 5 0,41-1-95,0 0-1,0 1 0,1 1 0,0 0 1,0 0-1,1 2 0,0-1 0,1 2 1,-18 19-1,22-23-312,-9 10-6418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28:40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24575,'2'33'0,"1"0"0,2-1 0,11 42 0,-8-41 0,-1 1 0,4 61 0,2 35 0,-1 8 0,-10-5 0,-5 208 0,-23-159 0,23-168-341,1-1 0,-2 1-1,-7 18 1,8-25-6485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28:41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1 819 24575,'1'17'0,"1"0"0,0 0 0,2-1 0,0 1 0,0-1 0,2 0 0,0 0 0,14 26 0,80 119 0,-62-105 0,-29-42 0,4 6 0,0 0 0,2-1 0,20 21 0,-31-35 0,1-1 0,0-1 0,1 1 0,-1-1 0,1 0 0,-1 0 0,1 0 0,0-1 0,0 0 0,0 0 0,0-1 0,1 1 0,-1-1 0,0-1 0,0 1 0,1-1 0,-1 0 0,1-1 0,-1 1 0,0-1 0,0 0 0,1-1 0,6-2 0,14-6 0,0-1 0,-1-2 0,48-29 0,-7 3 0,-8 7 0,-1-2 0,101-81 0,85-109 0,-191 166 0,-3-2 0,-2-2 0,-3-2 0,46-90 0,-41 65 0,-13 28 0,-4-2 0,33-86 0,-38 77 0,-54 125-49,3-7-609,-33 52 0,47-84-6168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28:42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384 0 24575,'1'78'0,"1"-35"0,-1 0 0,-3 0 0,-1 0 0,-2 0 0,-20 76 0,-221 493 0,206-505 0,27-71 0,-1 0 0,-18 35 0,32-71 0,0-1 0,0 1 0,0 0 0,0 0 0,0 0 0,0 0 0,0 0 0,0 0 0,0 0 0,0-1 0,0 1 0,0 0 0,0 0 0,-1 0 0,1 0 0,0 0 0,0 0 0,0 0 0,0 0 0,0 0 0,0-1 0,0 1 0,0 0 0,0 0 0,0 0 0,0 0 0,-1 0 0,1 0 0,0 0 0,0 0 0,0 0 0,0 0 0,0 0 0,0 0 0,0 0 0,0 0 0,-1 0 0,1 0 0,0 0 0,0 0 0,0 0 0,0 0 0,0 0 0,0 0 0,0 0 0,-1 0 0,1 0 0,0 0 0,0 0 0,0 0 0,0 0 0,0 0 0,0 0 0,0 0 0,0 0 0,0 1 0,-1-1 0,1 0 0,0 0 0,0 0 0,0 0 0,0 0 0,0 0 0,-2-18 0,3-22 0,6 12-189,2 1 0,0 0 0,2 0 0,24-42 0,-29 58-231,5-11-6406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28:42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335 1 24575,'0'20'0,"1"1"0,-1 1 0,0-1 0,-2 0 0,-1 0 0,-1 0 0,0 0 0,-9 22 0,-25 74 0,-8 18 0,27-82 0,2 1 0,-15 81 0,-17 55 0,27-114 0,-19 133 0,31-149 0,5-22 0,0 55 0,5-61 0,-2 0 0,-10 58 0,8-70-455,1 0 0,-1 31 0,4-30-6371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28:43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1593 1 24575,'3'0'0,"0"1"0,0 0 0,0 0 0,0 0 0,0 0 0,0 0 0,0 1 0,0-1 0,0 1 0,0 0 0,-1 0 0,1 0 0,-1 0 0,0 0 0,1 0 0,-1 1 0,0-1 0,-1 1 0,1 0 0,0-1 0,-1 1 0,2 3 0,7 14 0,-1 0 0,7 25 0,-5-16 0,70 223 0,-38-130 0,37 86 0,-70-189 0,-2 0 0,0 1 0,-1 0 0,-1 0 0,-1 1 0,4 26 0,-8-42 0,-1 1 0,0 0 0,0-1 0,0 1 0,0-1 0,-1 1 0,0-1 0,0 1 0,-1-1 0,1 1 0,-1-1 0,0 0 0,-1 0 0,1 0 0,-1 0 0,0 0 0,0-1 0,-1 1 0,1-1 0,-1 0 0,0 0 0,0 0 0,0 0 0,-1-1 0,1 0 0,-1 0 0,0 0 0,-6 3 0,-26 7 0,0-1 0,-1-1 0,-57 7 0,61-11 0,-238 31-558,139-21 572,-206 10-14,185-18 0,-432 0 51,434-10 442,1156 29-2793,61 43 1652,-935-59 517,157 7 261,-144-6 1925,-106-7-1831,-1-2-1,0-2 1,52-3-1,-87 1-217,0 0 0,1 0-1,-1 0 1,0 0 0,1 0-1,-1 0 1,0 0 0,1-1 0,-1 1-1,0-1 1,1 1 0,-1-1-1,0 1 1,0-1 0,0 0-1,0 0 1,0 1 0,0-1 0,0 0-1,2-2 1,-4 3-57,1-1-1,-1 0 1,1 0 0,-1 0 0,1 1 0,-1-1-1,1 0 1,-1 1 0,0-1 0,0 1 0,1-1-1,-1 0 1,0 1 0,0 0 0,1-1 0,-1 1-1,0-1 1,0 1 0,0 0 0,0 0 0,0-1-1,0 1 1,0 0 0,0 0 0,1 0 0,-1 0-1,0 0 1,-2 0 0,-15-2-6775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angtal.bosornd.com/posts/windows-utf-8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35.png"/><Relationship Id="rId7" Type="http://schemas.openxmlformats.org/officeDocument/2006/relationships/image" Target="../media/image3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customXml" Target="../ink/ink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customXml" Target="../ink/ink23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customXml" Target="../ink/ink22.xml"/><Relationship Id="rId10" Type="http://schemas.openxmlformats.org/officeDocument/2006/relationships/image" Target="../media/image43.png"/><Relationship Id="rId4" Type="http://schemas.openxmlformats.org/officeDocument/2006/relationships/image" Target="../media/image44.png"/><Relationship Id="rId9" Type="http://schemas.openxmlformats.org/officeDocument/2006/relationships/customXml" Target="../ink/ink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18" Type="http://schemas.openxmlformats.org/officeDocument/2006/relationships/image" Target="../media/image12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17" Type="http://schemas.openxmlformats.org/officeDocument/2006/relationships/customXml" Target="../ink/ink9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8.png"/><Relationship Id="rId19" Type="http://schemas.openxmlformats.org/officeDocument/2006/relationships/customXml" Target="../ink/ink10.xml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축약연산자</a:t>
            </a:r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17F0DF-AA58-7973-5790-6F2216A1C221}"/>
              </a:ext>
            </a:extLst>
          </p:cNvPr>
          <p:cNvSpPr txBox="1"/>
          <p:nvPr/>
        </p:nvSpPr>
        <p:spPr>
          <a:xfrm>
            <a:off x="656443" y="510309"/>
            <a:ext cx="111938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글자는 </a:t>
            </a:r>
            <a:r>
              <a:rPr lang="ko-KR" altLang="en-US" dirty="0" err="1"/>
              <a:t>매칭방식이다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글자 하나 </a:t>
            </a:r>
            <a:r>
              <a:rPr lang="en-US" altLang="ko-KR" dirty="0">
                <a:sym typeface="Wingdings" panose="05000000000000000000" pitchFamily="2" charset="2"/>
              </a:rPr>
              <a:t> </a:t>
            </a:r>
            <a:r>
              <a:rPr lang="ko-KR" altLang="en-US" dirty="0">
                <a:sym typeface="Wingdings" panose="05000000000000000000" pitchFamily="2" charset="2"/>
              </a:rPr>
              <a:t>정수 하나</a:t>
            </a:r>
            <a:r>
              <a:rPr lang="en-US" altLang="ko-KR" dirty="0"/>
              <a:t>) (A &lt;=&gt; 65)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인코딩이란 문자 </a:t>
            </a:r>
            <a:r>
              <a:rPr lang="en-US" altLang="ko-KR" dirty="0"/>
              <a:t>1</a:t>
            </a:r>
            <a:r>
              <a:rPr lang="ko-KR" altLang="en-US" dirty="0"/>
              <a:t>개를 몇 바이트로 표현하는가를 말한다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국가코드란</a:t>
            </a:r>
            <a:r>
              <a:rPr lang="ko-KR" altLang="en-US" dirty="0"/>
              <a:t> </a:t>
            </a:r>
            <a:r>
              <a:rPr lang="en-US" altLang="ko-KR" dirty="0"/>
              <a:t>=&gt; 2</a:t>
            </a:r>
            <a:r>
              <a:rPr lang="ko-KR" altLang="en-US" dirty="0"/>
              <a:t>바이트 이하 문자 처리 방식이 다수였을 때 </a:t>
            </a:r>
            <a:r>
              <a:rPr lang="en-US" altLang="ko-KR" dirty="0"/>
              <a:t>2</a:t>
            </a:r>
            <a:r>
              <a:rPr lang="ko-KR" altLang="en-US" dirty="0"/>
              <a:t>바이트로는 전세계의 모든 글자들을 처리할 수가 없었다</a:t>
            </a:r>
            <a:r>
              <a:rPr lang="en-US" altLang="ko-KR" dirty="0"/>
              <a:t>. </a:t>
            </a:r>
            <a:r>
              <a:rPr lang="ko-KR" altLang="en-US" dirty="0"/>
              <a:t>그래서 국가코드를 나눠서 한국 </a:t>
            </a:r>
            <a:r>
              <a:rPr lang="en-US" altLang="ko-KR" dirty="0"/>
              <a:t>2</a:t>
            </a:r>
            <a:r>
              <a:rPr lang="ko-KR" altLang="en-US" dirty="0"/>
              <a:t>바이트 처리방식 사우디아라비아 </a:t>
            </a:r>
            <a:r>
              <a:rPr lang="en-US" altLang="ko-KR" dirty="0"/>
              <a:t>2</a:t>
            </a:r>
            <a:r>
              <a:rPr lang="ko-KR" altLang="en-US" dirty="0"/>
              <a:t>바이트 문자 처리 </a:t>
            </a:r>
            <a:r>
              <a:rPr lang="ko-KR" altLang="en-US" dirty="0" err="1"/>
              <a:t>방식등이</a:t>
            </a:r>
            <a:r>
              <a:rPr lang="ko-KR" altLang="en-US" dirty="0"/>
              <a:t> </a:t>
            </a:r>
            <a:r>
              <a:rPr lang="ko-KR" altLang="en-US" dirty="0" err="1"/>
              <a:t>나뉘었을때의</a:t>
            </a:r>
            <a:r>
              <a:rPr lang="ko-KR" altLang="en-US" dirty="0"/>
              <a:t> 설정이다</a:t>
            </a:r>
            <a:r>
              <a:rPr lang="en-US" altLang="ko-KR" dirty="0"/>
              <a:t>. </a:t>
            </a:r>
            <a:r>
              <a:rPr lang="ko-KR" altLang="en-US" dirty="0"/>
              <a:t>윈도우로 치면 여러분들이 처음 국가 설정을 하면 그게 그 윈도우의 기본 문자 처리 방식이 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베타버전 </a:t>
            </a:r>
            <a:r>
              <a:rPr lang="en-US" altLang="ko-KR" dirty="0"/>
              <a:t>window</a:t>
            </a:r>
            <a:r>
              <a:rPr lang="ko-KR" altLang="en-US" dirty="0"/>
              <a:t>에서 </a:t>
            </a:r>
            <a:r>
              <a:rPr lang="en-US" altLang="ko-KR" dirty="0"/>
              <a:t>utf-8</a:t>
            </a:r>
            <a:r>
              <a:rPr lang="ko-KR" altLang="en-US" dirty="0"/>
              <a:t>을 사용 할 수 있는데</a:t>
            </a:r>
            <a:r>
              <a:rPr lang="en-US" altLang="ko-KR" dirty="0"/>
              <a:t>. </a:t>
            </a:r>
            <a:r>
              <a:rPr lang="ko-KR" altLang="en-US" dirty="0"/>
              <a:t>베타버전이라 </a:t>
            </a:r>
            <a:r>
              <a:rPr lang="ko-KR" altLang="en-US" dirty="0" err="1"/>
              <a:t>안사용합니다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>
                <a:hlinkClick r:id="rId2"/>
              </a:rPr>
              <a:t>윈도우에서 </a:t>
            </a:r>
            <a:r>
              <a:rPr lang="en-US" altLang="ko-KR" dirty="0">
                <a:hlinkClick r:id="rId2"/>
              </a:rPr>
              <a:t>UTF-8 </a:t>
            </a:r>
            <a:r>
              <a:rPr lang="ko-KR" altLang="en-US" dirty="0">
                <a:hlinkClick r:id="rId2"/>
              </a:rPr>
              <a:t>설정하기 </a:t>
            </a:r>
            <a:r>
              <a:rPr lang="en-US" altLang="ko-KR" dirty="0">
                <a:hlinkClick r:id="rId2"/>
              </a:rPr>
              <a:t>– </a:t>
            </a:r>
            <a:r>
              <a:rPr lang="ko-KR" altLang="en-US" dirty="0" err="1">
                <a:hlinkClick r:id="rId2"/>
              </a:rPr>
              <a:t>방탈</a:t>
            </a:r>
            <a:r>
              <a:rPr lang="ko-KR" altLang="en-US" dirty="0">
                <a:hlinkClick r:id="rId2"/>
              </a:rPr>
              <a:t> 라이브러리 </a:t>
            </a:r>
            <a:r>
              <a:rPr lang="en-US" altLang="ko-KR" dirty="0">
                <a:hlinkClick r:id="rId2"/>
              </a:rPr>
              <a:t>(bosornd.com)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UTF</a:t>
            </a:r>
            <a:r>
              <a:rPr lang="ko-KR" altLang="en-US" dirty="0"/>
              <a:t> 시리즈가 요즘 대세 문자 인코딩인데 </a:t>
            </a:r>
            <a:r>
              <a:rPr lang="en-US" altLang="ko-KR" dirty="0"/>
              <a:t>1~4</a:t>
            </a:r>
            <a:r>
              <a:rPr lang="ko-KR" altLang="en-US" dirty="0"/>
              <a:t>바이트 단위로</a:t>
            </a:r>
            <a:br>
              <a:rPr lang="en-US" altLang="ko-KR" dirty="0"/>
            </a:br>
            <a:r>
              <a:rPr lang="ko-KR" altLang="en-US" dirty="0"/>
              <a:t>예전에는 글자 </a:t>
            </a:r>
            <a:r>
              <a:rPr lang="en-US" altLang="ko-KR" dirty="0"/>
              <a:t>1</a:t>
            </a:r>
            <a:r>
              <a:rPr lang="ko-KR" altLang="en-US" dirty="0"/>
              <a:t>개의 메모리도 아까웠다</a:t>
            </a:r>
            <a:r>
              <a:rPr lang="en-US" altLang="ko-KR" dirty="0"/>
              <a:t>. 10~20</a:t>
            </a:r>
            <a:r>
              <a:rPr lang="ko-KR" altLang="en-US" dirty="0"/>
              <a:t>년 전에는 </a:t>
            </a:r>
            <a:r>
              <a:rPr lang="en-US" altLang="ko-KR" dirty="0"/>
              <a:t>Ram</a:t>
            </a:r>
            <a:r>
              <a:rPr lang="ko-KR" altLang="en-US" dirty="0"/>
              <a:t>이 </a:t>
            </a:r>
            <a:r>
              <a:rPr lang="en-US" altLang="ko-KR" dirty="0"/>
              <a:t>kb </a:t>
            </a:r>
            <a:r>
              <a:rPr lang="ko-KR" altLang="en-US" dirty="0"/>
              <a:t>단위였다</a:t>
            </a:r>
            <a:r>
              <a:rPr lang="en-US" altLang="ko-KR" dirty="0"/>
              <a:t>. </a:t>
            </a:r>
            <a:r>
              <a:rPr lang="ko-KR" altLang="en-US" dirty="0"/>
              <a:t>그래서 요즘에는 선생님의 생각은 다른 부분을 더 </a:t>
            </a:r>
            <a:r>
              <a:rPr lang="ko-KR" altLang="en-US" dirty="0" err="1"/>
              <a:t>신경쓰는게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104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74687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625D1D-8CA8-C838-538A-2FAB1181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3" y="4206421"/>
            <a:ext cx="4206983" cy="1347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A5BB9D-0A33-DD16-C168-8EAE22EC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43" y="1721428"/>
            <a:ext cx="5077534" cy="2048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B04E1-A2A9-BBEB-01D1-E3334BBF6579}"/>
              </a:ext>
            </a:extLst>
          </p:cNvPr>
          <p:cNvSpPr txBox="1"/>
          <p:nvPr/>
        </p:nvSpPr>
        <p:spPr>
          <a:xfrm>
            <a:off x="656443" y="510309"/>
            <a:ext cx="1119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배열은 특정 자료형을 그 자료형의 크기 </a:t>
            </a:r>
            <a:r>
              <a:rPr lang="en-US" altLang="ko-KR" dirty="0"/>
              <a:t>* n</a:t>
            </a:r>
            <a:r>
              <a:rPr lang="ko-KR" altLang="en-US" dirty="0"/>
              <a:t>개만큼의 메모리영역을 만드는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62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67E2CE-8C25-F2A4-DBDF-68E4848F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43" y="3429000"/>
            <a:ext cx="6087325" cy="42296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37E450-259F-5959-5C62-FBFF8CE9E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43" y="1138382"/>
            <a:ext cx="10583752" cy="2133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88A9D-D31C-2582-BDD3-EAB8BEEB39A4}"/>
              </a:ext>
            </a:extLst>
          </p:cNvPr>
          <p:cNvSpPr txBox="1"/>
          <p:nvPr/>
        </p:nvSpPr>
        <p:spPr>
          <a:xfrm>
            <a:off x="656443" y="510309"/>
            <a:ext cx="111938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배열의 이름과 포인터는 절대로 </a:t>
            </a:r>
            <a:r>
              <a:rPr lang="ko-KR" altLang="en-US"/>
              <a:t>동일하지 않다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77BB8-A9E2-C009-63B9-AE358BF230D6}"/>
              </a:ext>
            </a:extLst>
          </p:cNvPr>
          <p:cNvSpPr txBox="1"/>
          <p:nvPr/>
        </p:nvSpPr>
        <p:spPr>
          <a:xfrm>
            <a:off x="6991350" y="3429000"/>
            <a:ext cx="493510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배열의 이름으로 일반적인 포인터 연산이</a:t>
            </a:r>
            <a:endParaRPr lang="en-US" altLang="ko-KR" dirty="0"/>
          </a:p>
          <a:p>
            <a:r>
              <a:rPr lang="ko-KR" altLang="en-US" dirty="0" err="1"/>
              <a:t>되는것을</a:t>
            </a:r>
            <a:r>
              <a:rPr lang="ko-KR" altLang="en-US" dirty="0"/>
              <a:t> 확인하면 더더욱 배열의 이름은</a:t>
            </a:r>
            <a:endParaRPr lang="en-US" altLang="ko-KR" dirty="0"/>
          </a:p>
          <a:p>
            <a:r>
              <a:rPr lang="ko-KR" altLang="en-US" dirty="0"/>
              <a:t>그냥 포인터 아닌가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일단 수정이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크기가 다르다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EF7126-B63E-8A55-82E5-008D9E737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0" y="5471975"/>
            <a:ext cx="575390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4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059FD1F-1C56-BE5C-48FC-B66F51E2D37F}"/>
              </a:ext>
            </a:extLst>
          </p:cNvPr>
          <p:cNvSpPr/>
          <p:nvPr/>
        </p:nvSpPr>
        <p:spPr>
          <a:xfrm>
            <a:off x="575830" y="2496128"/>
            <a:ext cx="9225395" cy="379037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B723D6-AC5B-08F9-D5C2-C2EE63B8F414}"/>
              </a:ext>
            </a:extLst>
          </p:cNvPr>
          <p:cNvSpPr txBox="1"/>
          <p:nvPr/>
        </p:nvSpPr>
        <p:spPr>
          <a:xfrm>
            <a:off x="304800" y="285750"/>
            <a:ext cx="102393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배열의 이름의 가장 중요한 역할은 메모리의 시작점을 의미하는 주소의 역할을 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F4905F-BBF2-C12F-F627-F2EDCD53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23879"/>
            <a:ext cx="2648320" cy="8287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594332-84E1-A413-978F-3D97ED1373C0}"/>
              </a:ext>
            </a:extLst>
          </p:cNvPr>
          <p:cNvSpPr/>
          <p:nvPr/>
        </p:nvSpPr>
        <p:spPr>
          <a:xfrm>
            <a:off x="575830" y="5367685"/>
            <a:ext cx="9225395" cy="93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1B1150D-975F-31D1-4757-3E1A034AC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89594"/>
              </p:ext>
            </p:extLst>
          </p:nvPr>
        </p:nvGraphicFramePr>
        <p:xfrm>
          <a:off x="709180" y="5751326"/>
          <a:ext cx="3777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419">
                  <a:extLst>
                    <a:ext uri="{9D8B030D-6E8A-4147-A177-3AD203B41FA5}">
                      <a16:colId xmlns:a16="http://schemas.microsoft.com/office/drawing/2014/main" val="1539254424"/>
                    </a:ext>
                  </a:extLst>
                </a:gridCol>
                <a:gridCol w="755419">
                  <a:extLst>
                    <a:ext uri="{9D8B030D-6E8A-4147-A177-3AD203B41FA5}">
                      <a16:colId xmlns:a16="http://schemas.microsoft.com/office/drawing/2014/main" val="1710777433"/>
                    </a:ext>
                  </a:extLst>
                </a:gridCol>
                <a:gridCol w="755419">
                  <a:extLst>
                    <a:ext uri="{9D8B030D-6E8A-4147-A177-3AD203B41FA5}">
                      <a16:colId xmlns:a16="http://schemas.microsoft.com/office/drawing/2014/main" val="3162623443"/>
                    </a:ext>
                  </a:extLst>
                </a:gridCol>
                <a:gridCol w="755419">
                  <a:extLst>
                    <a:ext uri="{9D8B030D-6E8A-4147-A177-3AD203B41FA5}">
                      <a16:colId xmlns:a16="http://schemas.microsoft.com/office/drawing/2014/main" val="2226673966"/>
                    </a:ext>
                  </a:extLst>
                </a:gridCol>
                <a:gridCol w="755419">
                  <a:extLst>
                    <a:ext uri="{9D8B030D-6E8A-4147-A177-3AD203B41FA5}">
                      <a16:colId xmlns:a16="http://schemas.microsoft.com/office/drawing/2014/main" val="232903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71050"/>
                  </a:ext>
                </a:extLst>
              </a:tr>
            </a:tbl>
          </a:graphicData>
        </a:graphic>
      </p:graphicFrame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51F222A-DE8A-C6A9-CAB3-6AB2212D1F3C}"/>
              </a:ext>
            </a:extLst>
          </p:cNvPr>
          <p:cNvSpPr/>
          <p:nvPr/>
        </p:nvSpPr>
        <p:spPr>
          <a:xfrm>
            <a:off x="209550" y="4314825"/>
            <a:ext cx="1085850" cy="1422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81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74372-080A-717B-78BE-109E42832960}"/>
              </a:ext>
            </a:extLst>
          </p:cNvPr>
          <p:cNvSpPr txBox="1"/>
          <p:nvPr/>
        </p:nvSpPr>
        <p:spPr>
          <a:xfrm>
            <a:off x="304800" y="285750"/>
            <a:ext cx="102393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배열을 초기화하는 방법을 알아보자</a:t>
            </a:r>
            <a:r>
              <a:rPr lang="en-US" altLang="ko-KR" dirty="0"/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1E4157-7AB2-FCA6-8EA9-1D749E45F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78687"/>
              </p:ext>
            </p:extLst>
          </p:nvPr>
        </p:nvGraphicFramePr>
        <p:xfrm>
          <a:off x="433046" y="1897618"/>
          <a:ext cx="3777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419">
                  <a:extLst>
                    <a:ext uri="{9D8B030D-6E8A-4147-A177-3AD203B41FA5}">
                      <a16:colId xmlns:a16="http://schemas.microsoft.com/office/drawing/2014/main" val="1539254424"/>
                    </a:ext>
                  </a:extLst>
                </a:gridCol>
                <a:gridCol w="755419">
                  <a:extLst>
                    <a:ext uri="{9D8B030D-6E8A-4147-A177-3AD203B41FA5}">
                      <a16:colId xmlns:a16="http://schemas.microsoft.com/office/drawing/2014/main" val="1710777433"/>
                    </a:ext>
                  </a:extLst>
                </a:gridCol>
                <a:gridCol w="755419">
                  <a:extLst>
                    <a:ext uri="{9D8B030D-6E8A-4147-A177-3AD203B41FA5}">
                      <a16:colId xmlns:a16="http://schemas.microsoft.com/office/drawing/2014/main" val="3162623443"/>
                    </a:ext>
                  </a:extLst>
                </a:gridCol>
                <a:gridCol w="755419">
                  <a:extLst>
                    <a:ext uri="{9D8B030D-6E8A-4147-A177-3AD203B41FA5}">
                      <a16:colId xmlns:a16="http://schemas.microsoft.com/office/drawing/2014/main" val="2226673966"/>
                    </a:ext>
                  </a:extLst>
                </a:gridCol>
                <a:gridCol w="755419">
                  <a:extLst>
                    <a:ext uri="{9D8B030D-6E8A-4147-A177-3AD203B41FA5}">
                      <a16:colId xmlns:a16="http://schemas.microsoft.com/office/drawing/2014/main" val="232903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7105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DD1F4AD-BC03-AD15-FA98-8A7355742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40698"/>
              </p:ext>
            </p:extLst>
          </p:nvPr>
        </p:nvGraphicFramePr>
        <p:xfrm>
          <a:off x="433046" y="3640693"/>
          <a:ext cx="3777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419">
                  <a:extLst>
                    <a:ext uri="{9D8B030D-6E8A-4147-A177-3AD203B41FA5}">
                      <a16:colId xmlns:a16="http://schemas.microsoft.com/office/drawing/2014/main" val="1539254424"/>
                    </a:ext>
                  </a:extLst>
                </a:gridCol>
                <a:gridCol w="755419">
                  <a:extLst>
                    <a:ext uri="{9D8B030D-6E8A-4147-A177-3AD203B41FA5}">
                      <a16:colId xmlns:a16="http://schemas.microsoft.com/office/drawing/2014/main" val="1710777433"/>
                    </a:ext>
                  </a:extLst>
                </a:gridCol>
                <a:gridCol w="755419">
                  <a:extLst>
                    <a:ext uri="{9D8B030D-6E8A-4147-A177-3AD203B41FA5}">
                      <a16:colId xmlns:a16="http://schemas.microsoft.com/office/drawing/2014/main" val="3162623443"/>
                    </a:ext>
                  </a:extLst>
                </a:gridCol>
                <a:gridCol w="755419">
                  <a:extLst>
                    <a:ext uri="{9D8B030D-6E8A-4147-A177-3AD203B41FA5}">
                      <a16:colId xmlns:a16="http://schemas.microsoft.com/office/drawing/2014/main" val="2226673966"/>
                    </a:ext>
                  </a:extLst>
                </a:gridCol>
                <a:gridCol w="755419">
                  <a:extLst>
                    <a:ext uri="{9D8B030D-6E8A-4147-A177-3AD203B41FA5}">
                      <a16:colId xmlns:a16="http://schemas.microsoft.com/office/drawing/2014/main" val="232903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7105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87B0EE21-9280-73CE-E038-25A18A8A0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46" y="2590683"/>
            <a:ext cx="4906060" cy="8383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6D974F-925E-A6B6-F1BB-F4E872D92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6" y="847665"/>
            <a:ext cx="5468113" cy="8573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73BCCA-1F63-9873-3D57-EEE8D1792BF4}"/>
              </a:ext>
            </a:extLst>
          </p:cNvPr>
          <p:cNvSpPr txBox="1"/>
          <p:nvPr/>
        </p:nvSpPr>
        <p:spPr>
          <a:xfrm>
            <a:off x="304800" y="4314648"/>
            <a:ext cx="10239375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넣어주지 않은 나머지 부분은 다 </a:t>
            </a:r>
            <a:r>
              <a:rPr lang="en-US" altLang="ko-KR" dirty="0"/>
              <a:t>0</a:t>
            </a:r>
            <a:r>
              <a:rPr lang="ko-KR" altLang="en-US" dirty="0"/>
              <a:t>으로 채운다</a:t>
            </a:r>
            <a:r>
              <a:rPr lang="en-US" altLang="ko-KR" dirty="0"/>
              <a:t>. </a:t>
            </a:r>
            <a:r>
              <a:rPr lang="ko-KR" altLang="en-US" dirty="0"/>
              <a:t>그 대신 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ko-KR" altLang="en-US" dirty="0" err="1"/>
              <a:t>주의할것이</a:t>
            </a:r>
            <a:r>
              <a:rPr lang="ko-KR" altLang="en-US" dirty="0"/>
              <a:t> 있는데 </a:t>
            </a:r>
            <a:r>
              <a:rPr lang="en-US" altLang="ko-KR" dirty="0"/>
              <a:t>{} </a:t>
            </a:r>
            <a:r>
              <a:rPr lang="ko-KR" altLang="en-US" dirty="0"/>
              <a:t>자체를 안 쓰면 초기화 포기로 봅니다</a:t>
            </a:r>
            <a:r>
              <a:rPr lang="en-US" altLang="ko-KR" dirty="0"/>
              <a:t>.</a:t>
            </a:r>
          </a:p>
          <a:p>
            <a:r>
              <a:rPr lang="ko-KR" altLang="en-US" sz="3000" dirty="0">
                <a:solidFill>
                  <a:srgbClr val="FF0000"/>
                </a:solidFill>
              </a:rPr>
              <a:t>이렇게 </a:t>
            </a:r>
            <a:r>
              <a:rPr lang="ko-KR" altLang="en-US" sz="3000" dirty="0" err="1">
                <a:solidFill>
                  <a:srgbClr val="FF0000"/>
                </a:solidFill>
              </a:rPr>
              <a:t>쓰지마세요</a:t>
            </a:r>
            <a:endParaRPr lang="en-US" altLang="ko-KR" sz="3000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13CECBF-9765-6987-1CAE-1DDAEA8BC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46" y="5619454"/>
            <a:ext cx="6430272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71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0A38951-6ABB-6536-EE78-66787AD2D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35" y="803591"/>
            <a:ext cx="4515480" cy="914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A21B12-CD47-49D8-9FA2-B735543590A7}"/>
              </a:ext>
            </a:extLst>
          </p:cNvPr>
          <p:cNvSpPr txBox="1"/>
          <p:nvPr/>
        </p:nvSpPr>
        <p:spPr>
          <a:xfrm>
            <a:off x="304800" y="285750"/>
            <a:ext cx="102393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명시적으로 초기화를 넣어주지 않은 부분에 대해서는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ko-KR" altLang="en-US" dirty="0" err="1"/>
              <a:t>넣는다는것이</a:t>
            </a:r>
            <a:r>
              <a:rPr lang="ko-KR" altLang="en-US" dirty="0"/>
              <a:t> 규칙이다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09790-8A4D-8F16-50A2-EAABDBCD3541}"/>
              </a:ext>
            </a:extLst>
          </p:cNvPr>
          <p:cNvSpPr txBox="1"/>
          <p:nvPr/>
        </p:nvSpPr>
        <p:spPr>
          <a:xfrm>
            <a:off x="304800" y="2076450"/>
            <a:ext cx="102393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모든 자료형은 배열이 될 수 있다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881055-F778-0528-160A-F25CFDC56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64" y="2638312"/>
            <a:ext cx="3689551" cy="10559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9ADA16-D80C-A80F-4832-3E5A329AB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64" y="3893034"/>
            <a:ext cx="3934374" cy="10383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53FCDD-80CC-93F5-402D-DF1032B498B4}"/>
              </a:ext>
            </a:extLst>
          </p:cNvPr>
          <p:cNvSpPr txBox="1"/>
          <p:nvPr/>
        </p:nvSpPr>
        <p:spPr>
          <a:xfrm>
            <a:off x="4724400" y="3886774"/>
            <a:ext cx="62674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모든 것들은 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B1872-841D-A7BB-20FB-7644C4A35692}"/>
              </a:ext>
            </a:extLst>
          </p:cNvPr>
          <p:cNvSpPr txBox="1"/>
          <p:nvPr/>
        </p:nvSpPr>
        <p:spPr>
          <a:xfrm>
            <a:off x="399735" y="5219700"/>
            <a:ext cx="102393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변수를 선언했을 때 앞쪽의 모든 부분을 통틀어서 자료형이라고 한다는 것을 잊지 말자</a:t>
            </a:r>
            <a:r>
              <a:rPr lang="en-US" altLang="ko-KR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5288B3A-223A-EE4C-D65E-C1AC3C81D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64" y="5877328"/>
            <a:ext cx="3572374" cy="10860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41BA9FE-C5CC-9956-DF6F-5CC813CEB52E}"/>
                  </a:ext>
                </a:extLst>
              </p14:cNvPr>
              <p14:cNvContentPartPr/>
              <p14:nvPr/>
            </p14:nvContentPartPr>
            <p14:xfrm>
              <a:off x="797925" y="6009765"/>
              <a:ext cx="840960" cy="6015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41BA9FE-C5CC-9956-DF6F-5CC813CEB5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1805" y="6003645"/>
                <a:ext cx="853200" cy="6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66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119317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8EF22DAD-EC34-BAB6-4260-83B3710E7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07" y="1385696"/>
            <a:ext cx="8135485" cy="2734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A71B6-5EE2-D0BF-E762-B1F85D5FDDFC}"/>
              </a:ext>
            </a:extLst>
          </p:cNvPr>
          <p:cNvSpPr txBox="1"/>
          <p:nvPr/>
        </p:nvSpPr>
        <p:spPr>
          <a:xfrm>
            <a:off x="323535" y="400050"/>
            <a:ext cx="1023937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문자열을 초기화하는 것은 굳이 여러분들이 기존의 일반적인 배열을 초기화 하는 것처럼 할 필요가 없이 </a:t>
            </a:r>
            <a:r>
              <a:rPr lang="en-US" altLang="ko-KR" dirty="0"/>
              <a:t>“”</a:t>
            </a:r>
            <a:r>
              <a:rPr lang="ko-KR" altLang="en-US" dirty="0"/>
              <a:t>넣으면 자동으로 문자열로 만들어 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89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9658DEF-C08E-4D42-57D2-9AA90402F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24" y="2900169"/>
            <a:ext cx="8430802" cy="2772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67514-A908-2A54-D295-8C3C14A87B2B}"/>
              </a:ext>
            </a:extLst>
          </p:cNvPr>
          <p:cNvSpPr txBox="1"/>
          <p:nvPr/>
        </p:nvSpPr>
        <p:spPr>
          <a:xfrm>
            <a:off x="323535" y="400050"/>
            <a:ext cx="10239375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개짜리 문자열을 만들고 내 생각에는 </a:t>
            </a:r>
            <a:r>
              <a:rPr lang="en-US" altLang="ko-KR" dirty="0"/>
              <a:t>5</a:t>
            </a:r>
            <a:r>
              <a:rPr lang="ko-KR" altLang="en-US" dirty="0"/>
              <a:t>개짜리 배열을 넣었는데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기본적으로 그럴 필요는 없는데 문자열은 무조건 </a:t>
            </a:r>
            <a:r>
              <a:rPr lang="ko-KR" altLang="en-US" dirty="0" err="1"/>
              <a:t>맨뒤에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을 넣어주는 것을</a:t>
            </a:r>
            <a:endParaRPr lang="en-US" altLang="ko-KR" dirty="0"/>
          </a:p>
          <a:p>
            <a:r>
              <a:rPr lang="ko-KR" altLang="en-US" dirty="0"/>
              <a:t>우리 다같이 표준으로 삼자</a:t>
            </a:r>
            <a:r>
              <a:rPr lang="en-US" altLang="ko-KR" dirty="0"/>
              <a:t>. </a:t>
            </a:r>
            <a:r>
              <a:rPr lang="ko-KR" altLang="en-US" dirty="0"/>
              <a:t>프로그래머들끼리 논의가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상수 문자열을 사용하면 데이터영역에 있는 상수 문자열을 사용하면</a:t>
            </a:r>
            <a:endParaRPr lang="en-US" altLang="ko-KR" dirty="0"/>
          </a:p>
          <a:p>
            <a:r>
              <a:rPr lang="ko-KR" altLang="en-US" dirty="0"/>
              <a:t>문자 </a:t>
            </a:r>
            <a:r>
              <a:rPr lang="en-US" altLang="ko-KR" dirty="0"/>
              <a:t>N</a:t>
            </a:r>
            <a:r>
              <a:rPr lang="ko-KR" altLang="en-US" dirty="0"/>
              <a:t>개를 컴파일러가 만들고 </a:t>
            </a:r>
            <a:r>
              <a:rPr lang="ko-KR" altLang="en-US" dirty="0" err="1"/>
              <a:t>맨뒤에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을 붙여서 </a:t>
            </a:r>
            <a:r>
              <a:rPr lang="en-US" altLang="ko-KR" dirty="0"/>
              <a:t>N+1</a:t>
            </a:r>
            <a:r>
              <a:rPr lang="ko-KR" altLang="en-US" dirty="0"/>
              <a:t>짜리로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글자 </a:t>
            </a:r>
            <a:r>
              <a:rPr lang="ko-KR" altLang="en-US" dirty="0" err="1"/>
              <a:t>짜리</a:t>
            </a:r>
            <a:r>
              <a:rPr lang="ko-KR" altLang="en-US" dirty="0"/>
              <a:t> 문자열을 만들면 </a:t>
            </a:r>
            <a:r>
              <a:rPr lang="ko-KR" altLang="en-US" dirty="0" err="1"/>
              <a:t>맨뒤에</a:t>
            </a:r>
            <a:r>
              <a:rPr lang="ko-KR" altLang="en-US" dirty="0"/>
              <a:t> 자동으로 </a:t>
            </a:r>
            <a:r>
              <a:rPr lang="en-US" altLang="ko-KR" dirty="0"/>
              <a:t>0</a:t>
            </a:r>
            <a:r>
              <a:rPr lang="ko-KR" altLang="en-US" dirty="0"/>
              <a:t>을 붙이면서 </a:t>
            </a:r>
            <a:r>
              <a:rPr lang="en-US" altLang="ko-KR" dirty="0"/>
              <a:t>+ 1</a:t>
            </a:r>
            <a:r>
              <a:rPr lang="ko-KR" altLang="en-US" dirty="0" err="1"/>
              <a:t>되서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짜리가 되니까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48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5DA979-2825-45F0-FC83-6986AB4D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62" y="685382"/>
            <a:ext cx="7325747" cy="18481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E36947B-C127-806D-BB60-F9E18901CEDC}"/>
                  </a:ext>
                </a:extLst>
              </p14:cNvPr>
              <p14:cNvContentPartPr/>
              <p14:nvPr/>
            </p14:nvContentPartPr>
            <p14:xfrm>
              <a:off x="2956495" y="710109"/>
              <a:ext cx="2115720" cy="6667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E36947B-C127-806D-BB60-F9E18901CE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0375" y="703989"/>
                <a:ext cx="2127960" cy="6789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83CFB6-AE5C-63DE-C822-167D099ECF69}"/>
              </a:ext>
            </a:extLst>
          </p:cNvPr>
          <p:cNvSpPr txBox="1"/>
          <p:nvPr/>
        </p:nvSpPr>
        <p:spPr>
          <a:xfrm>
            <a:off x="701964" y="2964873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변화시켜야하는</a:t>
            </a:r>
            <a:r>
              <a:rPr lang="ko-KR" altLang="en-US" dirty="0"/>
              <a:t> 새로운 값을 만들어 내고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76E4B3-A7EC-CF14-B565-C0F88D561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097" y="4398665"/>
            <a:ext cx="2105319" cy="7240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864888-8A3D-4EBE-978F-EAABF28497BD}"/>
              </a:ext>
            </a:extLst>
          </p:cNvPr>
          <p:cNvSpPr/>
          <p:nvPr/>
        </p:nvSpPr>
        <p:spPr>
          <a:xfrm>
            <a:off x="4014355" y="4324511"/>
            <a:ext cx="7660409" cy="93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FA2F04-985A-204D-AAF1-F220300FF073}"/>
              </a:ext>
            </a:extLst>
          </p:cNvPr>
          <p:cNvSpPr/>
          <p:nvPr/>
        </p:nvSpPr>
        <p:spPr>
          <a:xfrm>
            <a:off x="4148283" y="4398665"/>
            <a:ext cx="2991426" cy="7845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</a:p>
          <a:p>
            <a:pPr algn="ctr"/>
            <a:r>
              <a:rPr lang="ko-KR" altLang="en-US" dirty="0"/>
              <a:t>메모리 영역이 </a:t>
            </a:r>
            <a:endParaRPr lang="en-US" altLang="ko-KR" dirty="0"/>
          </a:p>
          <a:p>
            <a:pPr algn="ctr"/>
            <a:r>
              <a:rPr lang="ko-KR" altLang="en-US" dirty="0"/>
              <a:t>명확하기 때문에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423D30-C15C-7F7B-0BDB-5F9A5EA2B7AB}"/>
              </a:ext>
            </a:extLst>
          </p:cNvPr>
          <p:cNvSpPr/>
          <p:nvPr/>
        </p:nvSpPr>
        <p:spPr>
          <a:xfrm>
            <a:off x="7512626" y="4395291"/>
            <a:ext cx="3256973" cy="7845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+ 1</a:t>
            </a:r>
            <a:r>
              <a:rPr lang="ko-KR" altLang="en-US" dirty="0"/>
              <a:t>의 </a:t>
            </a:r>
            <a:endParaRPr lang="en-US" altLang="ko-KR" dirty="0"/>
          </a:p>
          <a:p>
            <a:pPr algn="ctr"/>
            <a:r>
              <a:rPr lang="ko-KR" altLang="en-US" dirty="0"/>
              <a:t>결과값</a:t>
            </a:r>
            <a:endParaRPr lang="en-US" altLang="ko-KR" dirty="0"/>
          </a:p>
          <a:p>
            <a:pPr algn="ctr"/>
            <a:r>
              <a:rPr lang="en-US" altLang="ko-KR" dirty="0" err="1"/>
              <a:t>Lvalue</a:t>
            </a:r>
            <a:r>
              <a:rPr lang="ko-KR" altLang="en-US" dirty="0"/>
              <a:t>가 </a:t>
            </a:r>
            <a:r>
              <a:rPr lang="ko-KR" altLang="en-US" dirty="0" err="1"/>
              <a:t>될수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866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3DEDF0B-E6FF-D1EC-DC92-129971377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3" y="1223888"/>
            <a:ext cx="7440063" cy="1057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0F7241-5F2B-1D84-E901-25997DF36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3" y="2800262"/>
            <a:ext cx="3362794" cy="1257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0DF0C7-510E-52BA-3FF8-EC8CEBEF2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33" y="4195690"/>
            <a:ext cx="10564699" cy="1962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1906F3-3870-E1BE-41A4-F1C27233B6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071" y="6124284"/>
            <a:ext cx="10621857" cy="1066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4947BA-609E-A21A-CEA8-684F423222C5}"/>
              </a:ext>
            </a:extLst>
          </p:cNvPr>
          <p:cNvSpPr txBox="1"/>
          <p:nvPr/>
        </p:nvSpPr>
        <p:spPr>
          <a:xfrm>
            <a:off x="323535" y="400050"/>
            <a:ext cx="1023937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억지로 </a:t>
            </a:r>
            <a:r>
              <a:rPr lang="en-US" altLang="ko-KR" dirty="0"/>
              <a:t>0</a:t>
            </a:r>
            <a:r>
              <a:rPr lang="ko-KR" altLang="en-US" dirty="0"/>
              <a:t>이 아닌 배열을 만들어서 출력하는 경우가 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권장하지 않는다</a:t>
            </a:r>
            <a:r>
              <a:rPr lang="en-US" altLang="ko-KR" dirty="0"/>
              <a:t>. </a:t>
            </a:r>
            <a:r>
              <a:rPr lang="en-US" altLang="ko-KR" dirty="0" err="1"/>
              <a:t>Printf</a:t>
            </a:r>
            <a:r>
              <a:rPr lang="ko-KR" altLang="en-US" dirty="0"/>
              <a:t>라는 함수는 </a:t>
            </a:r>
            <a:r>
              <a:rPr lang="en-US" altLang="ko-KR" dirty="0"/>
              <a:t>0</a:t>
            </a:r>
            <a:r>
              <a:rPr lang="ko-KR" altLang="en-US" dirty="0"/>
              <a:t>이 나올 때까지 그냥 출력을 하는 함수이기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56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5343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함수 독해 기초</a:t>
            </a:r>
          </a:p>
        </p:txBody>
      </p:sp>
    </p:spTree>
    <p:extLst>
      <p:ext uri="{BB962C8B-B14F-4D97-AF65-F5344CB8AC3E}">
        <p14:creationId xmlns:p14="http://schemas.microsoft.com/office/powerpoint/2010/main" val="383476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9387B9B-91C8-2ADB-4D16-730FD345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3" y="1009543"/>
            <a:ext cx="5934903" cy="1524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0A5CEC-D7F8-7293-8785-026209CC5C5E}"/>
              </a:ext>
            </a:extLst>
          </p:cNvPr>
          <p:cNvSpPr txBox="1"/>
          <p:nvPr/>
        </p:nvSpPr>
        <p:spPr>
          <a:xfrm>
            <a:off x="323535" y="400050"/>
            <a:ext cx="102393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함수를 정확하게 읽어라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55B59-E0EA-FE21-45AF-2E8EA4805F47}"/>
              </a:ext>
            </a:extLst>
          </p:cNvPr>
          <p:cNvSpPr txBox="1"/>
          <p:nvPr/>
        </p:nvSpPr>
        <p:spPr>
          <a:xfrm>
            <a:off x="323534" y="2930054"/>
            <a:ext cx="102393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제발 </a:t>
            </a:r>
            <a:r>
              <a:rPr lang="ko-KR" altLang="en-US" dirty="0" err="1"/>
              <a:t>리턴값을</a:t>
            </a:r>
            <a:r>
              <a:rPr lang="ko-KR" altLang="en-US" dirty="0"/>
              <a:t> 받아서 확인하는 습관을 길러야 하고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4E9C9-F1CA-21B3-9003-9CF446DD3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80" y="3795642"/>
            <a:ext cx="5978406" cy="14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94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572E473-BAC8-21C5-A442-1DDD04B32FCF}"/>
                  </a:ext>
                </a:extLst>
              </p14:cNvPr>
              <p14:cNvContentPartPr/>
              <p14:nvPr/>
            </p14:nvContentPartPr>
            <p14:xfrm>
              <a:off x="4209885" y="1095360"/>
              <a:ext cx="36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572E473-BAC8-21C5-A442-1DDD04B32F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3765" y="10892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F1A4AF-7FAF-25A2-3B13-ABA4CEB68062}"/>
              </a:ext>
            </a:extLst>
          </p:cNvPr>
          <p:cNvSpPr txBox="1"/>
          <p:nvPr/>
        </p:nvSpPr>
        <p:spPr>
          <a:xfrm>
            <a:off x="399734" y="329729"/>
            <a:ext cx="1023937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사실 어떤 함수는 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포럼이나 </a:t>
            </a:r>
            <a:r>
              <a:rPr lang="en-US" altLang="ko-KR" dirty="0" err="1"/>
              <a:t>Msdn</a:t>
            </a:r>
            <a:r>
              <a:rPr lang="en-US" altLang="ko-KR" dirty="0"/>
              <a:t> </a:t>
            </a:r>
            <a:r>
              <a:rPr lang="ko-KR" altLang="en-US" dirty="0"/>
              <a:t>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함수인지에 대해서 상세한 설명과 </a:t>
            </a:r>
            <a:r>
              <a:rPr lang="ko-KR" altLang="en-US" dirty="0" err="1"/>
              <a:t>리턴값의</a:t>
            </a:r>
            <a:r>
              <a:rPr lang="ko-KR" altLang="en-US" dirty="0"/>
              <a:t> 의미도 존재합니다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3AB26-A789-B01C-DE0A-2762B909F856}"/>
              </a:ext>
            </a:extLst>
          </p:cNvPr>
          <p:cNvSpPr txBox="1"/>
          <p:nvPr/>
        </p:nvSpPr>
        <p:spPr>
          <a:xfrm>
            <a:off x="399734" y="1482254"/>
            <a:ext cx="10239375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무조건 검색을 했으면 다음의 순서로 확인해야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블로그 시간 좀 보세요 여러분</a:t>
            </a:r>
            <a:r>
              <a:rPr lang="en-US" altLang="ko-KR" dirty="0"/>
              <a:t>. 2020. 11. 02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CPP </a:t>
            </a:r>
            <a:r>
              <a:rPr lang="ko-KR" altLang="en-US" dirty="0"/>
              <a:t>포럼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1.1111 == </a:t>
            </a:r>
            <a:r>
              <a:rPr lang="en-US" altLang="ko-KR" dirty="0" err="1"/>
              <a:t>Msdn</a:t>
            </a:r>
            <a:r>
              <a:rPr lang="en-US" altLang="ko-KR" dirty="0"/>
              <a:t>(</a:t>
            </a:r>
            <a:r>
              <a:rPr lang="ko-KR" altLang="en-US" dirty="0"/>
              <a:t>마이크로 </a:t>
            </a:r>
            <a:r>
              <a:rPr lang="ko-KR" altLang="en-US" dirty="0" err="1"/>
              <a:t>소포트</a:t>
            </a:r>
            <a:r>
              <a:rPr lang="ko-KR" altLang="en-US" dirty="0"/>
              <a:t> 개발자 네트워크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위키백과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10~ 500 chat </a:t>
            </a:r>
          </a:p>
          <a:p>
            <a:endParaRPr lang="en-US" altLang="ko-KR" dirty="0"/>
          </a:p>
          <a:p>
            <a:r>
              <a:rPr lang="en-US" altLang="ko-KR" dirty="0"/>
              <a:t>199.9999999 =&gt; </a:t>
            </a:r>
            <a:r>
              <a:rPr lang="ko-KR" altLang="en-US" dirty="0"/>
              <a:t>스택 오버 플로우</a:t>
            </a:r>
            <a:endParaRPr lang="en-US" altLang="ko-KR" dirty="0"/>
          </a:p>
          <a:p>
            <a:r>
              <a:rPr lang="en-US" altLang="ko-KR" dirty="0"/>
              <a:t>200. </a:t>
            </a:r>
            <a:r>
              <a:rPr lang="ko-KR" altLang="en-US" dirty="0"/>
              <a:t>오늘도 꿈꾸는 프로그래머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개발하는 아버지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요리하는 게임개발자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289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036B5B4-B86F-8526-92A8-BFC809E33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34" y="2142931"/>
            <a:ext cx="6639852" cy="27816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6531195-EBFD-3A53-83ED-917A71472441}"/>
                  </a:ext>
                </a:extLst>
              </p14:cNvPr>
              <p14:cNvContentPartPr/>
              <p14:nvPr/>
            </p14:nvContentPartPr>
            <p14:xfrm>
              <a:off x="595130" y="2112705"/>
              <a:ext cx="1764000" cy="6408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6531195-EBFD-3A53-83ED-917A714724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9010" y="2106585"/>
                <a:ext cx="177624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EDBE8D7-E25E-02C2-6D68-DD0BBBA702C6}"/>
                  </a:ext>
                </a:extLst>
              </p14:cNvPr>
              <p14:cNvContentPartPr/>
              <p14:nvPr/>
            </p14:nvContentPartPr>
            <p14:xfrm>
              <a:off x="346730" y="3437505"/>
              <a:ext cx="2278080" cy="8398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EDBE8D7-E25E-02C2-6D68-DD0BBBA702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0610" y="3431385"/>
                <a:ext cx="229032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C8C334D-75AC-B803-479A-2A67617319CD}"/>
                  </a:ext>
                </a:extLst>
              </p14:cNvPr>
              <p14:cNvContentPartPr/>
              <p14:nvPr/>
            </p14:nvContentPartPr>
            <p14:xfrm>
              <a:off x="9229845" y="1000005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C8C334D-75AC-B803-479A-2A67617319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23725" y="99388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41DDFD7-A7EF-1D0A-0459-E3C6F215BAE2}"/>
              </a:ext>
            </a:extLst>
          </p:cNvPr>
          <p:cNvSpPr txBox="1"/>
          <p:nvPr/>
        </p:nvSpPr>
        <p:spPr>
          <a:xfrm>
            <a:off x="399734" y="329729"/>
            <a:ext cx="1023937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신뢰도 </a:t>
            </a:r>
            <a:r>
              <a:rPr lang="en-US" altLang="ko-KR" dirty="0"/>
              <a:t>2 </a:t>
            </a:r>
            <a:r>
              <a:rPr lang="ko-KR" altLang="en-US" dirty="0"/>
              <a:t>이하는 무조건 걸러서 </a:t>
            </a:r>
            <a:endParaRPr lang="en-US" altLang="ko-KR" dirty="0"/>
          </a:p>
          <a:p>
            <a:r>
              <a:rPr lang="ko-KR" altLang="en-US" dirty="0" err="1"/>
              <a:t>안나오던데요</a:t>
            </a:r>
            <a:r>
              <a:rPr lang="en-US" altLang="ko-KR" dirty="0"/>
              <a:t>? </a:t>
            </a:r>
            <a:r>
              <a:rPr lang="ko-KR" altLang="en-US" dirty="0" err="1"/>
              <a:t>그럴리가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정성적인 운영체나 출력 </a:t>
            </a:r>
            <a:r>
              <a:rPr lang="en-US" altLang="ko-KR" dirty="0"/>
              <a:t>C++ </a:t>
            </a:r>
            <a:r>
              <a:rPr lang="ko-KR" altLang="en-US" dirty="0"/>
              <a:t>정식함수라면 무조건 나온다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못찾았다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검색능력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5124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521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540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06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D199E-D276-DBC8-CCBA-172F5128FFD7}"/>
              </a:ext>
            </a:extLst>
          </p:cNvPr>
          <p:cNvSpPr txBox="1"/>
          <p:nvPr/>
        </p:nvSpPr>
        <p:spPr>
          <a:xfrm>
            <a:off x="323273" y="341746"/>
            <a:ext cx="5179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독해의 </a:t>
            </a:r>
            <a:r>
              <a:rPr lang="ko-KR" altLang="en-US" dirty="0" err="1"/>
              <a:t>첫번재</a:t>
            </a:r>
            <a:r>
              <a:rPr lang="ko-KR" altLang="en-US" dirty="0"/>
              <a:t> 원칙</a:t>
            </a:r>
            <a:endParaRPr lang="en-US" altLang="ko-KR" dirty="0"/>
          </a:p>
          <a:p>
            <a:r>
              <a:rPr lang="ko-KR" altLang="en-US" dirty="0"/>
              <a:t>위에서부터 아래로 읽는다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 원칙</a:t>
            </a:r>
            <a:endParaRPr lang="en-US" altLang="ko-KR" dirty="0"/>
          </a:p>
          <a:p>
            <a:r>
              <a:rPr lang="ko-KR" altLang="en-US" dirty="0" err="1"/>
              <a:t>한줄을</a:t>
            </a:r>
            <a:r>
              <a:rPr lang="ko-KR" altLang="en-US" dirty="0"/>
              <a:t> </a:t>
            </a:r>
            <a:r>
              <a:rPr lang="ko-KR" altLang="en-US" dirty="0" err="1"/>
              <a:t>읽을때는</a:t>
            </a:r>
            <a:r>
              <a:rPr lang="ko-KR" altLang="en-US" dirty="0"/>
              <a:t> 오른쪽에서 왼쪽으로 읽습니다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78A1F2-CA8B-B398-84A7-2436B64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6" y="2584336"/>
            <a:ext cx="4286848" cy="81926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CE3F90E-2C58-FC5D-AEF9-D0BAAF6C0375}"/>
              </a:ext>
            </a:extLst>
          </p:cNvPr>
          <p:cNvSpPr/>
          <p:nvPr/>
        </p:nvSpPr>
        <p:spPr>
          <a:xfrm>
            <a:off x="840509" y="2152073"/>
            <a:ext cx="3676073" cy="655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이렇게 읽으면 안된다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3726E3-5C50-75E7-FC10-BE60941E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39" y="4473662"/>
            <a:ext cx="4286848" cy="819264"/>
          </a:xfrm>
          <a:prstGeom prst="rect">
            <a:avLst/>
          </a:prstGeom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02A5967C-005B-DBBA-0744-C781FBF92B7A}"/>
              </a:ext>
            </a:extLst>
          </p:cNvPr>
          <p:cNvSpPr/>
          <p:nvPr/>
        </p:nvSpPr>
        <p:spPr>
          <a:xfrm>
            <a:off x="909782" y="4041399"/>
            <a:ext cx="3676073" cy="65578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요렇게 읽어야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54C384-7371-C681-DECD-3D43A4E21FFE}"/>
              </a:ext>
            </a:extLst>
          </p:cNvPr>
          <p:cNvGrpSpPr/>
          <p:nvPr/>
        </p:nvGrpSpPr>
        <p:grpSpPr>
          <a:xfrm>
            <a:off x="644935" y="4266189"/>
            <a:ext cx="4112280" cy="2334960"/>
            <a:chOff x="644935" y="4266189"/>
            <a:chExt cx="4112280" cy="23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4B5F96A-883D-83D0-964B-F83EEFEB4ED1}"/>
                    </a:ext>
                  </a:extLst>
                </p14:cNvPr>
                <p14:cNvContentPartPr/>
                <p14:nvPr/>
              </p14:nvContentPartPr>
              <p14:xfrm>
                <a:off x="2862175" y="4451229"/>
                <a:ext cx="1801440" cy="8326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4B5F96A-883D-83D0-964B-F83EEFEB4E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56055" y="4445109"/>
                  <a:ext cx="181368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96973A9-7145-9941-F6D2-CE038D163539}"/>
                    </a:ext>
                  </a:extLst>
                </p14:cNvPr>
                <p14:cNvContentPartPr/>
                <p14:nvPr/>
              </p14:nvContentPartPr>
              <p14:xfrm>
                <a:off x="1929415" y="4266189"/>
                <a:ext cx="2689200" cy="9525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96973A9-7145-9941-F6D2-CE038D1635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23295" y="4260069"/>
                  <a:ext cx="2701440" cy="9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357F6BB-9DDF-4BA3-CA0F-85A836CF014F}"/>
                    </a:ext>
                  </a:extLst>
                </p14:cNvPr>
                <p14:cNvContentPartPr/>
                <p14:nvPr/>
              </p14:nvContentPartPr>
              <p14:xfrm>
                <a:off x="644935" y="4312989"/>
                <a:ext cx="4112280" cy="9540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357F6BB-9DDF-4BA3-CA0F-85A836CF014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8815" y="4306869"/>
                  <a:ext cx="4124520" cy="9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EB80B40-CB1F-2806-A2A7-BEB3A450BF24}"/>
                    </a:ext>
                  </a:extLst>
                </p14:cNvPr>
                <p14:cNvContentPartPr/>
                <p14:nvPr/>
              </p14:nvContentPartPr>
              <p14:xfrm>
                <a:off x="3796015" y="5264829"/>
                <a:ext cx="29160" cy="4820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EB80B40-CB1F-2806-A2A7-BEB3A450B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9895" y="5258709"/>
                  <a:ext cx="414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2C5914F-565E-7B74-3FFD-A36956724E27}"/>
                    </a:ext>
                  </a:extLst>
                </p14:cNvPr>
                <p14:cNvContentPartPr/>
                <p14:nvPr/>
              </p14:nvContentPartPr>
              <p14:xfrm>
                <a:off x="3574255" y="5413509"/>
                <a:ext cx="599040" cy="4903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2C5914F-565E-7B74-3FFD-A36956724E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68135" y="5407389"/>
                  <a:ext cx="6112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E1383E0-5F7A-AF80-BAEC-42513881AED9}"/>
                    </a:ext>
                  </a:extLst>
                </p14:cNvPr>
                <p14:cNvContentPartPr/>
                <p14:nvPr/>
              </p14:nvContentPartPr>
              <p14:xfrm>
                <a:off x="3537895" y="6142149"/>
                <a:ext cx="139680" cy="4590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E1383E0-5F7A-AF80-BAEC-42513881AE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31775" y="6136029"/>
                  <a:ext cx="1519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28B8D59-182E-1223-E04D-3D59F0D4F699}"/>
                    </a:ext>
                  </a:extLst>
                </p14:cNvPr>
                <p14:cNvContentPartPr/>
                <p14:nvPr/>
              </p14:nvContentPartPr>
              <p14:xfrm>
                <a:off x="2955055" y="5162949"/>
                <a:ext cx="121320" cy="5896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28B8D59-182E-1223-E04D-3D59F0D4F6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48935" y="5156829"/>
                  <a:ext cx="13356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8A81ED2-2CEE-F42A-04F8-8AAA4546FA7D}"/>
                    </a:ext>
                  </a:extLst>
                </p14:cNvPr>
                <p14:cNvContentPartPr/>
                <p14:nvPr/>
              </p14:nvContentPartPr>
              <p14:xfrm>
                <a:off x="2021935" y="6077349"/>
                <a:ext cx="1027440" cy="4903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8A81ED2-2CEE-F42A-04F8-8AAA4546FA7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15815" y="6071229"/>
                  <a:ext cx="10396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06A999C-034B-11F9-6DE0-B83E39D27611}"/>
                    </a:ext>
                  </a:extLst>
                </p14:cNvPr>
                <p14:cNvContentPartPr/>
                <p14:nvPr/>
              </p14:nvContentPartPr>
              <p14:xfrm>
                <a:off x="1408855" y="5246109"/>
                <a:ext cx="50760" cy="5126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06A999C-034B-11F9-6DE0-B83E39D276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02735" y="5239989"/>
                  <a:ext cx="630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03E87AE-8332-AB32-EB98-C9782499595D}"/>
                    </a:ext>
                  </a:extLst>
                </p14:cNvPr>
                <p14:cNvContentPartPr/>
                <p14:nvPr/>
              </p14:nvContentPartPr>
              <p14:xfrm>
                <a:off x="891895" y="5809509"/>
                <a:ext cx="605880" cy="7711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03E87AE-8332-AB32-EB98-C9782499595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5775" y="5803389"/>
                  <a:ext cx="618120" cy="78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51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5343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문자 및 인코딩</a:t>
            </a:r>
          </a:p>
        </p:txBody>
      </p:sp>
    </p:spTree>
    <p:extLst>
      <p:ext uri="{BB962C8B-B14F-4D97-AF65-F5344CB8AC3E}">
        <p14:creationId xmlns:p14="http://schemas.microsoft.com/office/powerpoint/2010/main" val="281160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3582EE-24A7-890A-E9C2-18D5B361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8" y="510553"/>
            <a:ext cx="8564170" cy="2715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AFBB0E-01A3-A173-D952-3DC8494ECEE3}"/>
              </a:ext>
            </a:extLst>
          </p:cNvPr>
          <p:cNvSpPr txBox="1"/>
          <p:nvPr/>
        </p:nvSpPr>
        <p:spPr>
          <a:xfrm>
            <a:off x="581891" y="3759200"/>
            <a:ext cx="1086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우리는 특정한 글자를 보면 글자를 글자 그대로 받아들이죠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컴퓨터는 그렇게 하지 않고 숫자로 </a:t>
            </a:r>
            <a:r>
              <a:rPr lang="ko-KR" altLang="en-US" dirty="0" err="1"/>
              <a:t>받아들고</a:t>
            </a:r>
            <a:r>
              <a:rPr lang="ko-KR" altLang="en-US" dirty="0"/>
              <a:t> 화면에 어떠한 모양을 </a:t>
            </a:r>
            <a:r>
              <a:rPr lang="ko-KR" altLang="en-US" dirty="0" err="1"/>
              <a:t>출력해야한다고</a:t>
            </a:r>
            <a:r>
              <a:rPr lang="ko-KR" altLang="en-US" dirty="0"/>
              <a:t> 알고 있다는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7E6DB2-A967-6670-2421-FEDAD42D8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8" y="4676471"/>
            <a:ext cx="422969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A46D8-17E2-7E81-EB92-4B81ABDF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8" y="694575"/>
            <a:ext cx="4572638" cy="2457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8AB40-255D-1CD6-29D5-87649F972028}"/>
              </a:ext>
            </a:extLst>
          </p:cNvPr>
          <p:cNvSpPr txBox="1"/>
          <p:nvPr/>
        </p:nvSpPr>
        <p:spPr>
          <a:xfrm>
            <a:off x="610261" y="3429000"/>
            <a:ext cx="9259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필연적으로 전세계의 모든 글자를 표현하기에는 </a:t>
            </a:r>
            <a:r>
              <a:rPr lang="en-US" altLang="ko-KR" dirty="0"/>
              <a:t>1</a:t>
            </a:r>
            <a:r>
              <a:rPr lang="ko-KR" altLang="en-US" dirty="0"/>
              <a:t>바이트가 너무 작다는 걸 알게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최대 </a:t>
            </a:r>
            <a:r>
              <a:rPr lang="en-US" altLang="ko-KR" dirty="0"/>
              <a:t>2</a:t>
            </a:r>
            <a:r>
              <a:rPr lang="ko-KR" altLang="en-US" dirty="0"/>
              <a:t>바이트 형 문자체계도 나왔습니다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와이드 바이트와 멀티 바이트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54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020F84-BBA2-DEC8-E991-E2852F1915FC}"/>
              </a:ext>
            </a:extLst>
          </p:cNvPr>
          <p:cNvSpPr txBox="1"/>
          <p:nvPr/>
        </p:nvSpPr>
        <p:spPr>
          <a:xfrm>
            <a:off x="656443" y="510309"/>
            <a:ext cx="111938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최초 영어 말고 </a:t>
            </a:r>
            <a:r>
              <a:rPr lang="ko-KR" altLang="en-US" dirty="0" err="1"/>
              <a:t>표현할필요가</a:t>
            </a:r>
            <a:r>
              <a:rPr lang="ko-KR" altLang="en-US" dirty="0"/>
              <a:t>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이때의 이 </a:t>
            </a:r>
            <a:r>
              <a:rPr lang="en-US" altLang="ko-KR" dirty="0"/>
              <a:t>1</a:t>
            </a:r>
            <a:r>
              <a:rPr lang="ko-KR" altLang="en-US" dirty="0"/>
              <a:t>바이트만으로 </a:t>
            </a:r>
            <a:r>
              <a:rPr lang="ko-KR" altLang="en-US" dirty="0" err="1"/>
              <a:t>모든게</a:t>
            </a:r>
            <a:r>
              <a:rPr lang="ko-KR" altLang="en-US" dirty="0"/>
              <a:t> </a:t>
            </a:r>
            <a:r>
              <a:rPr lang="ko-KR" altLang="en-US" dirty="0" err="1"/>
              <a:t>가능했을때의</a:t>
            </a:r>
            <a:r>
              <a:rPr lang="ko-KR" altLang="en-US" dirty="0"/>
              <a:t> 문자 매칭 인코딩 방식을 아스키라고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바이트로도 충분했다</a:t>
            </a:r>
            <a:r>
              <a:rPr lang="en-US" altLang="ko-KR" dirty="0"/>
              <a:t>. =&gt; </a:t>
            </a:r>
            <a:r>
              <a:rPr lang="ko-KR" altLang="en-US" dirty="0"/>
              <a:t>최초의 문자형은 </a:t>
            </a:r>
            <a:r>
              <a:rPr lang="en-US" altLang="ko-KR" dirty="0"/>
              <a:t>C</a:t>
            </a:r>
            <a:r>
              <a:rPr lang="ko-KR" altLang="en-US" dirty="0"/>
              <a:t>에서 </a:t>
            </a:r>
            <a:r>
              <a:rPr lang="en-US" altLang="ko-KR" dirty="0"/>
              <a:t>char</a:t>
            </a:r>
            <a:r>
              <a:rPr lang="ko-KR" altLang="en-US" dirty="0"/>
              <a:t>가 </a:t>
            </a:r>
            <a:r>
              <a:rPr lang="ko-KR" altLang="en-US" dirty="0" err="1"/>
              <a:t>된겁니다</a:t>
            </a:r>
            <a:r>
              <a:rPr lang="en-US" altLang="ko-KR" dirty="0"/>
              <a:t>.</a:t>
            </a:r>
            <a:r>
              <a:rPr lang="ko-KR" altLang="en-US" dirty="0" err="1"/>
              <a:t>ㄱ</a:t>
            </a:r>
            <a:endParaRPr lang="en-US" altLang="ko-KR" dirty="0"/>
          </a:p>
          <a:p>
            <a:r>
              <a:rPr lang="ko-KR" altLang="en-US" dirty="0"/>
              <a:t>그랬더니 컴퓨터 프로그램이라는 개념이 전세계로 </a:t>
            </a:r>
            <a:r>
              <a:rPr lang="ko-KR" altLang="en-US" dirty="0" err="1"/>
              <a:t>뻗어나가기</a:t>
            </a:r>
            <a:r>
              <a:rPr lang="ko-KR" altLang="en-US" dirty="0"/>
              <a:t> 시작한다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문자를 </a:t>
            </a:r>
            <a:r>
              <a:rPr lang="en-US" altLang="ko-KR" dirty="0"/>
              <a:t>1~2</a:t>
            </a:r>
            <a:r>
              <a:rPr lang="ko-KR" altLang="en-US" dirty="0"/>
              <a:t>바이트로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문자는 </a:t>
            </a:r>
            <a:r>
              <a:rPr lang="en-US" altLang="ko-KR" dirty="0"/>
              <a:t>2</a:t>
            </a:r>
            <a:r>
              <a:rPr lang="ko-KR" altLang="en-US" dirty="0"/>
              <a:t>바이트로 하고 </a:t>
            </a:r>
            <a:endParaRPr lang="en-US" altLang="ko-KR" dirty="0"/>
          </a:p>
          <a:p>
            <a:r>
              <a:rPr lang="ko-KR" altLang="en-US" dirty="0"/>
              <a:t>어떤 문자는 </a:t>
            </a:r>
            <a:r>
              <a:rPr lang="en-US" altLang="ko-KR" dirty="0"/>
              <a:t>1</a:t>
            </a:r>
            <a:r>
              <a:rPr lang="ko-KR" altLang="en-US" dirty="0"/>
              <a:t>바이트로 처리하자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전세계의 글자는 무리야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국가코드 </a:t>
            </a:r>
            <a:r>
              <a:rPr lang="en-US" altLang="ko-KR" dirty="0"/>
              <a:t>EX)</a:t>
            </a:r>
          </a:p>
          <a:p>
            <a:r>
              <a:rPr lang="ko-KR" altLang="en-US" dirty="0"/>
              <a:t>대한민국 국가코드</a:t>
            </a:r>
            <a:endParaRPr lang="en-US" altLang="ko-KR" dirty="0"/>
          </a:p>
          <a:p>
            <a:r>
              <a:rPr lang="ko-KR" altLang="en-US" dirty="0"/>
              <a:t>사우디아라비아 국가코드</a:t>
            </a:r>
            <a:endParaRPr lang="en-US" altLang="ko-KR" dirty="0"/>
          </a:p>
          <a:p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ANSI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가 나왔다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.  </a:t>
            </a:r>
            <a:r>
              <a:rPr lang="ko-KR" altLang="en-US" dirty="0">
                <a:solidFill>
                  <a:srgbClr val="212529"/>
                </a:solidFill>
                <a:latin typeface="Pretendard JP"/>
              </a:rPr>
              <a:t>국가단위로 </a:t>
            </a:r>
            <a:r>
              <a:rPr lang="en-US" altLang="ko-KR" dirty="0">
                <a:solidFill>
                  <a:srgbClr val="212529"/>
                </a:solidFill>
                <a:latin typeface="Pretendard JP"/>
              </a:rPr>
              <a:t>1~2</a:t>
            </a:r>
            <a:r>
              <a:rPr lang="ko-KR" altLang="en-US" dirty="0">
                <a:solidFill>
                  <a:srgbClr val="212529"/>
                </a:solidFill>
                <a:latin typeface="Pretendard JP"/>
              </a:rPr>
              <a:t>바이트 </a:t>
            </a:r>
            <a:r>
              <a:rPr lang="ko-KR" altLang="en-US" dirty="0" err="1">
                <a:solidFill>
                  <a:srgbClr val="212529"/>
                </a:solidFill>
                <a:latin typeface="Pretendard JP"/>
              </a:rPr>
              <a:t>멀티바이트방식이라고</a:t>
            </a:r>
            <a:r>
              <a:rPr lang="ko-KR" altLang="en-US" dirty="0">
                <a:solidFill>
                  <a:srgbClr val="212529"/>
                </a:solidFill>
                <a:latin typeface="Pretendard JP"/>
              </a:rPr>
              <a:t> 부릅니다</a:t>
            </a:r>
            <a:r>
              <a:rPr lang="en-US" altLang="ko-KR" dirty="0">
                <a:solidFill>
                  <a:srgbClr val="212529"/>
                </a:solidFill>
                <a:latin typeface="Pretendard JP"/>
              </a:rPr>
              <a:t>.</a:t>
            </a:r>
          </a:p>
          <a:p>
            <a:endParaRPr lang="en-US" altLang="ko-KR" dirty="0">
              <a:solidFill>
                <a:srgbClr val="212529"/>
              </a:solidFill>
              <a:latin typeface="Pretendard JP"/>
            </a:endParaRPr>
          </a:p>
          <a:p>
            <a:r>
              <a:rPr lang="ko-KR" altLang="en-US" dirty="0">
                <a:solidFill>
                  <a:srgbClr val="212529"/>
                </a:solidFill>
                <a:latin typeface="Pretendard JP"/>
              </a:rPr>
              <a:t>와이드 바이트 방식 다 </a:t>
            </a:r>
            <a:r>
              <a:rPr lang="en-US" altLang="ko-KR" dirty="0">
                <a:solidFill>
                  <a:srgbClr val="212529"/>
                </a:solidFill>
                <a:latin typeface="Pretendard JP"/>
              </a:rPr>
              <a:t>2</a:t>
            </a:r>
            <a:r>
              <a:rPr lang="ko-KR" altLang="en-US" dirty="0">
                <a:solidFill>
                  <a:srgbClr val="212529"/>
                </a:solidFill>
                <a:latin typeface="Pretendard JP"/>
              </a:rPr>
              <a:t>바이트로 하자</a:t>
            </a:r>
            <a:r>
              <a:rPr lang="en-US" altLang="ko-KR" dirty="0">
                <a:solidFill>
                  <a:srgbClr val="212529"/>
                </a:solidFill>
                <a:latin typeface="Pretendard JP"/>
              </a:rPr>
              <a:t>.</a:t>
            </a:r>
          </a:p>
          <a:p>
            <a:r>
              <a:rPr lang="ko-KR" altLang="en-US" dirty="0">
                <a:solidFill>
                  <a:srgbClr val="212529"/>
                </a:solidFill>
                <a:latin typeface="Pretendard JP"/>
              </a:rPr>
              <a:t>모든 글자를 </a:t>
            </a:r>
            <a:r>
              <a:rPr lang="en-US" altLang="ko-KR" dirty="0">
                <a:solidFill>
                  <a:srgbClr val="212529"/>
                </a:solidFill>
                <a:latin typeface="Pretendard JP"/>
              </a:rPr>
              <a:t>2</a:t>
            </a:r>
            <a:r>
              <a:rPr lang="ko-KR" altLang="en-US" dirty="0">
                <a:solidFill>
                  <a:srgbClr val="212529"/>
                </a:solidFill>
                <a:latin typeface="Pretendard JP"/>
              </a:rPr>
              <a:t>바이트로 하자</a:t>
            </a:r>
            <a:r>
              <a:rPr lang="en-US" altLang="ko-KR" dirty="0">
                <a:solidFill>
                  <a:srgbClr val="212529"/>
                </a:solidFill>
                <a:latin typeface="Pretendard JP"/>
              </a:rPr>
              <a:t>.</a:t>
            </a:r>
          </a:p>
          <a:p>
            <a:endParaRPr lang="en-US" altLang="ko-KR" dirty="0">
              <a:solidFill>
                <a:srgbClr val="212529"/>
              </a:solidFill>
              <a:latin typeface="Pretendard JP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65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17F0DF-AA58-7973-5790-6F2216A1C221}"/>
              </a:ext>
            </a:extLst>
          </p:cNvPr>
          <p:cNvSpPr txBox="1"/>
          <p:nvPr/>
        </p:nvSpPr>
        <p:spPr>
          <a:xfrm>
            <a:off x="656443" y="510309"/>
            <a:ext cx="111938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왜 국가를 나눠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여기서부터 인코딩 난립이 일어났다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이제는 그래도 좀 정리 </a:t>
            </a:r>
            <a:r>
              <a:rPr lang="ko-KR" altLang="en-US" dirty="0" err="1"/>
              <a:t>된것인데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1~3 3</a:t>
            </a:r>
            <a:r>
              <a:rPr lang="ko-KR" altLang="en-US" dirty="0"/>
              <a:t>바이트 정수로도 다 표현된다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글자를 </a:t>
            </a:r>
            <a:r>
              <a:rPr lang="en-US" altLang="ko-KR" dirty="0"/>
              <a:t>1~4</a:t>
            </a:r>
            <a:r>
              <a:rPr lang="ko-KR" altLang="en-US" dirty="0"/>
              <a:t>바이트로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바이트로 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UTF-8</a:t>
            </a:r>
          </a:p>
          <a:p>
            <a:r>
              <a:rPr lang="en-US" altLang="ko-KR" dirty="0"/>
              <a:t>UTF-16</a:t>
            </a:r>
          </a:p>
          <a:p>
            <a:r>
              <a:rPr lang="en-US" altLang="ko-KR" dirty="0"/>
              <a:t>UTF-32</a:t>
            </a:r>
          </a:p>
          <a:p>
            <a:endParaRPr lang="en-US" altLang="ko-KR" dirty="0"/>
          </a:p>
          <a:p>
            <a:r>
              <a:rPr lang="ko-KR" altLang="en-US" dirty="0"/>
              <a:t>최근에는 </a:t>
            </a:r>
            <a:r>
              <a:rPr lang="ko-KR" altLang="en-US" dirty="0" err="1"/>
              <a:t>이모티콘도</a:t>
            </a:r>
            <a:r>
              <a:rPr lang="ko-KR" altLang="en-US" dirty="0"/>
              <a:t> 문자체계에 편입시켜야 한다 까지 이야기가 나왔다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이외의 여러가지 인코딩들이 있다는 것을 기억만 해두면 되고</a:t>
            </a:r>
            <a:endParaRPr lang="en-US" altLang="ko-KR" dirty="0"/>
          </a:p>
          <a:p>
            <a:r>
              <a:rPr lang="ko-KR" altLang="en-US" dirty="0"/>
              <a:t>텍스트가 깨지면 인코딩을 방식을 확인해야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 이것들은 절대로 </a:t>
            </a:r>
            <a:r>
              <a:rPr lang="en-US" altLang="ko-KR" dirty="0"/>
              <a:t>C++</a:t>
            </a:r>
            <a:r>
              <a:rPr lang="ko-KR" altLang="en-US" dirty="0"/>
              <a:t>이 해결할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</a:t>
            </a:r>
            <a:r>
              <a:rPr lang="ko-KR" altLang="en-US" dirty="0"/>
              <a:t>의 </a:t>
            </a:r>
            <a:r>
              <a:rPr lang="ko-KR" altLang="en-US" dirty="0" err="1"/>
              <a:t>도움받아야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95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856016-F4B0-6B67-F879-8FDD7EF9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7" y="1656624"/>
            <a:ext cx="7525800" cy="5201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00F90-7562-0FE0-9124-0BAC8CEC9DAB}"/>
              </a:ext>
            </a:extLst>
          </p:cNvPr>
          <p:cNvSpPr txBox="1"/>
          <p:nvPr/>
        </p:nvSpPr>
        <p:spPr>
          <a:xfrm>
            <a:off x="193964" y="274375"/>
            <a:ext cx="11849719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필연적으로 전세계의 모든 글자를 표현하기에는 </a:t>
            </a:r>
            <a:r>
              <a:rPr lang="en-US" altLang="ko-KR" dirty="0"/>
              <a:t>1</a:t>
            </a:r>
            <a:r>
              <a:rPr lang="ko-KR" altLang="en-US" dirty="0"/>
              <a:t>바이트가 너무 작다는 걸 알게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최대 </a:t>
            </a:r>
            <a:r>
              <a:rPr lang="en-US" altLang="ko-KR" dirty="0"/>
              <a:t>2</a:t>
            </a:r>
            <a:r>
              <a:rPr lang="ko-KR" altLang="en-US" dirty="0"/>
              <a:t>바이트 형 문자체계도 나왔습니다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와이드 바이트와 멀티 바이트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추후에 이걸 변경하는 일이 있겠지만 이걸 변경한다고 그냥 기본 문자 처리 형태가 영향을 미치는 부분이 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부분은 추후에 </a:t>
            </a:r>
            <a:r>
              <a:rPr lang="ko-KR" altLang="en-US" dirty="0" err="1"/>
              <a:t>언급될수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D6E4E04-11A9-7252-1A42-2C85DCAE6636}"/>
                  </a:ext>
                </a:extLst>
              </p14:cNvPr>
              <p14:cNvContentPartPr/>
              <p14:nvPr/>
            </p14:nvContentPartPr>
            <p14:xfrm>
              <a:off x="4278055" y="4959538"/>
              <a:ext cx="1476000" cy="3168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D6E4E04-11A9-7252-1A42-2C85DCAE66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1935" y="4953418"/>
                <a:ext cx="1488240" cy="3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07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814</Words>
  <Application>Microsoft Office PowerPoint</Application>
  <PresentationFormat>와이드스크린</PresentationFormat>
  <Paragraphs>145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Pretendard JP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253</cp:revision>
  <dcterms:created xsi:type="dcterms:W3CDTF">2024-09-09T01:19:44Z</dcterms:created>
  <dcterms:modified xsi:type="dcterms:W3CDTF">2024-09-13T05:42:40Z</dcterms:modified>
</cp:coreProperties>
</file>