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372" r:id="rId3"/>
    <p:sldId id="383" r:id="rId4"/>
    <p:sldId id="385" r:id="rId5"/>
    <p:sldId id="386" r:id="rId6"/>
    <p:sldId id="387" r:id="rId7"/>
    <p:sldId id="388" r:id="rId8"/>
    <p:sldId id="389" r:id="rId9"/>
    <p:sldId id="384" r:id="rId10"/>
    <p:sldId id="373" r:id="rId11"/>
    <p:sldId id="390" r:id="rId12"/>
    <p:sldId id="391" r:id="rId13"/>
    <p:sldId id="394" r:id="rId14"/>
    <p:sldId id="392" r:id="rId15"/>
    <p:sldId id="393" r:id="rId16"/>
    <p:sldId id="395" r:id="rId17"/>
    <p:sldId id="396" r:id="rId18"/>
    <p:sldId id="397" r:id="rId19"/>
    <p:sldId id="39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29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8:21:05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3761 0 24575,'-524'16'0,"-166"23"-680,277-15 654,-197 4-21,558-29 89,-20 0 195,0 2 0,-92 15 0,111-8-237,31-5 0,1 0 0,-1 1 0,1 2 0,0 0 0,-20 9 0,-88 48 0,-120 78 0,144-78 0,-104 70 0,185-115 0,0 1 0,1 1 0,1 1 0,1 1 0,-34 47 0,41-46 0,1 0 0,1 1 0,2 0 0,0 1 0,1 0 0,2 0 0,-7 39 0,8-23 0,2 0 0,2 1 0,1 0 0,5 42 0,0-58 0,1 0 0,1 1 0,1-2 0,1 1 0,2-1 0,0-1 0,26 45 0,11 5 0,59 70 0,-54-75 0,5 0 0,125 119 0,-153-163 0,0-2 0,2-1 0,1-1 0,58 28 0,146 50 0,158 20 0,-281-89 0,330 64 0,-324-72 0,690 116-562,-96-71 562,-704-67 0,221 8-23,68 6 140,205-2 325,-330-14-416,-139 1-26,59-12 0,-57 7 0,43-1 0,-78 7 0,221-16 0,-111 6 0,208 7 0,-152 6 0,299 11-265,18-1-15,-98-11 280,344-5 0,-365-23 0,62-2 0,-60 2 0,7-1 0,-159 26-115,677-25-942,356-30-2790,-390 26 1657,752-59 2190,-1053 51-311,273-14-259,-210 27 1417,-414 12 848,95-1 952,-262 12-1179,56-9 0,-55 5-1213,48-1 0,-58 4-255,-1-1 0,0-2 0,0-1 0,-1-1 0,0-2 0,40-18 0,7-2 0,-69 27 0,1 0 0,-1 0 0,0-1 0,0 1 0,-1-1 0,1-1 0,-1 1 0,0-1 0,0 0 0,0 0 0,-1 0 0,1-1 0,-1 0 0,-1 0 0,1 0 0,-1 0 0,0 0 0,0-1 0,-1 1 0,0-1 0,0 0 0,1-9 0,1-15 0,0 0 0,-3 0 0,-3-55 0,1 39 0,-1 19 0,-1-1 0,-2 1 0,-1 0 0,-1 0 0,-1 0 0,-1 1 0,-2 1 0,0-1 0,-2 2 0,-23-36 0,-21-21 0,-109-122 0,156 193 0,-47-50 0,-3 3 0,-2 2 0,-3 3 0,-75-46 0,58 48 0,-133-59 0,136 72 0,24 9 0,-2 2 0,0 4 0,-2 1 0,-67-14 0,-233-34 0,220 53 0,44 7 0,-67-13 0,-146-17 0,14 5 3,-168-8-100,175 29-421,-58 0 564,-64 1-46,-16 0 0,-350 47-1010,625-24 934,-1312 52-1898,-528-59 277,1001-6 1109,392-12 588,289 4 0,0 1-36,-445-7-1074,-275 18 2126,810-15 1798,-10 0 323,188 14-3107,1-1 0,-67-12 0,80 8-1395,4 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8:02:09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337 0 24575,'-3'1'0,"1"-1"0,0 1 0,0-1 0,0 1 0,0 0 0,0-1 0,0 1 0,0 0 0,1 0 0,-1 1 0,0-1 0,0 0 0,1 1 0,-1-1 0,1 1 0,-1-1 0,0 3 0,-25 35 0,18-25 0,-128 211 0,118-193 0,2 1 0,0 1 0,3 0 0,0 1 0,3 0 0,0 1 0,3 1 0,1-1 0,1 1 0,3 0 0,1 0 0,4 64 0,-2-97 0,1 1 0,0-1 0,0 0 0,0 1 0,1-1 0,-1 0 0,1 0 0,0 0 0,0 0 0,1 0 0,-1-1 0,1 1 0,0-1 0,0 1 0,0-1 0,0 0 0,0 0 0,1 0 0,6 3 0,4 2 0,1-1 0,0 0 0,1-1 0,16 4 0,23 9 0,-6 3 0,177 66 0,-191-78 0,1-1 0,1-2 0,-1-2 0,1-1 0,-1-2 0,70-4 0,-98 0 0,0 0 0,0 0 0,-1 0 0,0-1 0,1 0 0,-1 0 0,0-1 0,0 0 0,-1 0 0,1-1 0,-1 0 0,0 0 0,10-11 0,6-9 0,38-54 0,-39 49 0,-3 2 0,0-2 0,-2 0 0,22-57 0,-24 53 0,-2-1 0,-2-1 0,-1 0 0,5-44 0,-4 17 0,-5 31 0,-1 0 0,-1-1 0,-2-53 0,-2 75 0,0 1 0,-1-1 0,-1 1 0,0-1 0,0 1 0,-1 0 0,0 0 0,-1 0 0,0 0 0,0 1 0,-1 0 0,-1 0 0,1 1 0,-1-1 0,-9-7 0,6 8 0,0 0 0,-1 0 0,0 1 0,0 1 0,-1 0 0,1 0 0,-1 1 0,0 1 0,-1 0 0,1 0 0,-1 1 0,-14-1 0,-20-1 0,-95 3 0,87 3 0,35 1 0,0 0 0,-38 9 0,1 1 0,-43 8-1365,78-17-5461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8:02:56.9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263 78 24575,'0'-4'0,"-5"-2"0,-5 1 0,-1-4 0,-3 0 0,-4 2 0,-3 1 0,2-2 0,0 1 0,-1 0 0,-2 2 0,-1 2 0,-1 2 0,3 4 0,2 3 0,2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8:03:03.6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3759 265 24575,'-4'0'0,"0"-1"0,0 0 0,0 0 0,0 0 0,0 0 0,1-1 0,-1 1 0,0-1 0,1 0 0,-1 0 0,1-1 0,0 1 0,-1-1 0,1 1 0,-3-5 0,-8-5 0,-51-44 0,-35-28 0,88 75 0,0 0 0,-1 1 0,-1 1 0,1 0 0,-1 1 0,-18-6 0,29 11 0,0 0 0,-1 1 0,1-1 0,0 1 0,-1-1 0,1 1 0,-1 0 0,-5 1 0,9-1 0,-1 0 0,0 0 0,1 0 0,-1 0 0,1 1 0,-1-1 0,0 0 0,1 0 0,-1 1 0,1-1 0,-1 1 0,1-1 0,0 0 0,-1 1 0,1-1 0,-1 1 0,1-1 0,0 1 0,-1-1 0,1 1 0,0-1 0,-1 1 0,1-1 0,0 1 0,0 0 0,0-1 0,-1 1 0,1 0 0,1 5 0,0-1 0,0 1 0,0-1 0,0 1 0,1-1 0,0 0 0,0 0 0,4 6 0,7 21 0,-12-30 0,0 0 0,0 0 0,0 0 0,-1 0 0,1 0 0,-1 0 0,1 0 0,-1 0 0,0 0 0,0 0 0,1 0 0,-1 0 0,-1 1 0,1-1 0,0 0 0,-1 0 0,1 0 0,-1 0 0,1 0 0,-1 0 0,0 0 0,0 0 0,0 0 0,0 0 0,0 0 0,0-1 0,-1 1 0,1 0 0,-1-1 0,1 1 0,-1-1 0,1 0 0,-1 1 0,0-1 0,0 0 0,0 0 0,0 0 0,0 0 0,0 0 0,0-1 0,0 1 0,0-1 0,-4 1 0,-10 1 0,-1 0 0,1-2 0,-1 0 0,-30-4 0,15 1 0,-601-2-473,352 7 237,36 12 236,18-1 0,-73 14-104,3 0 723,150-14-408,-5 0-228,104-11 17,-1 3 0,1 1 0,1 2 0,-57 18 0,72-15 0,-1 1 0,2 2 0,-47 27 0,-82 64 0,140-91 0,-14 12 0,-42 43 0,70-63 0,-13 11 0,2 2 0,0 0 0,1 1 0,1 0 0,-14 27 0,22-33 0,0 1 0,0 0 0,2 0 0,0 0 0,1 0 0,0 1 0,1 0 0,1 0 0,-1 20 0,4-22 0,0-1 0,0 0 0,1 1 0,1-1 0,0 0 0,1 0 0,0-1 0,1 1 0,0-1 0,1 0 0,1 0 0,0-1 0,14 18 0,3-1 0,1-1 0,2-1 0,51 39 0,-4-13 0,2-3 0,123 57 0,-124-73 0,90 27 0,-101-38 0,13 2 0,1-4 0,88 12 0,165 6 0,-242-29 0,498 3 0,-357-15 0,-105 4 0,32 0 0,166-19 0,-23-13 0,-284 28 0,70-8 0,105-30 0,-147 26 0,-1-1 0,-1-3 0,-1-2 0,-1-1 0,-1-2 0,-1-1 0,62-55 0,-35 29 0,-46 38 0,0-2 0,0 0 0,-2-1 0,0-1 0,21-26 0,-30 27 0,-1-1 0,0 0 0,-1 0 0,-1 0 0,0-1 0,-1 0 0,-1 0 0,-1 0 0,0-21 0,-1 10 0,-1 0 0,-1-1 0,-1 1 0,-2 1 0,-1-1 0,-1 1 0,-13-38 0,7 37 0,-2-1 0,-1 2 0,-1 0 0,-2 1 0,0 0 0,-2 2 0,-1 0 0,-1 2 0,-1 0 0,0 1 0,-42-28 0,-23-10 0,-4 4 0,-105-48 0,-18-4 0,167 85 0,-1 3 0,-1 1 0,-75-17 0,101 31-119,-8-2-296,1 1-1,-65-3 1,73 9-6411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8:03:05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1700 266 24575,'-8'-1'0,"-1"0"0,1-1 0,-1-1 0,1 1 0,0-1 0,-11-6 0,-14-4 0,4 5 0,0 2 0,0 2 0,0 0 0,0 2 0,-1 1 0,1 1 0,-1 2 0,-49 9 0,-2 5 0,-144 51 0,146-39 0,-144 72 0,-120 113 0,330-203 0,0 1 0,0 0 0,-12 15 0,14-14 0,0 0 0,-2-1 0,-16 12 0,17-13 0,0 0 0,0 1 0,1 0 0,-18 24 0,-9 10 0,28-33 0,0 0 0,1 1 0,1 0 0,0 0 0,1 1 0,0 0 0,1 0 0,1 1 0,0 0 0,1-1 0,1 2 0,-2 19 0,2-18 0,2 0 0,0 1 0,1-1 0,1 1 0,1-1 0,0 1 0,1-1 0,1 0 0,1 0 0,11 27 0,-4-21 0,1-1 0,1-1 0,1 0 0,1-1 0,0 0 0,25 21 0,124 97 0,-111-96 0,-22-19 0,1-2 0,1-1 0,71 29 0,34 19 0,-87-42 0,1-1 0,73 22 0,-30-11 0,87 25-268,328 64 0,-426-107 220,48 6 37,262 13 0,141-36 92,-242-5 444,-258 5-525,18-1 0,0-1 0,93-15 0,-92 5 0,205-50 0,-75 2 0,-116 45 0,-49 10 0,1 0 0,34-12 0,-16 3 0,56-11 0,3-1 0,34-11 0,-61 18 0,86-34 0,-17 4 0,13-4 0,-134 44 0,-1-1 0,0 0 0,0-2 0,-1 0 0,27-23 0,-36 25 0,0 0 0,-1-1 0,0 1 0,0-1 0,-1-1 0,0 1 0,-1-1 0,-1 0 0,1 0 0,-2-1 0,1 1 0,-2-1 0,3-16 0,0-20 0,-2-92 0,-3 126 0,-2-11 0,-1-1 0,-1 1 0,-1 0 0,-1 1 0,-1 0 0,-2 0 0,0 0 0,-23-41 0,-13-11 0,-62-81 0,103 151 0,-41-47 0,-1 2 0,-3 3 0,-2 1 0,-65-46 0,66 57 0,-2 1 0,-1 3 0,-2 3 0,-104-41 0,-246-60 0,360 117 0,-407-84 0,-8 40 0,-63 26 0,-370 32 0,799 4 0,0 5 0,-132 29 0,106-16 0,-239 63 0,348-83-105,1 1 0,0 0 0,0 1 0,1 0 0,-1 0 0,1 1 0,0 1 0,0-1 0,1 1 0,0 1 0,0-1 0,-8 12 0,4-3-6721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8:03:07.2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24575,'1'10'0,"0"-1"0,0 0 0,1 0 0,1 0 0,-1 0 0,1-1 0,1 1 0,-1 0 0,10 14 0,7 7 0,27 33 0,-31-41 0,66 79 0,4-3 0,148 129 0,233 129 0,-323-265-627,285 133 0,181 14-270,-305-146-961,598 99 1,415-47 1767,-889-107-1119,-66-3 638,693 59-1990,-755-70 2519,897 56-453,156-49 501,-1091-29 750,246-3 901,35-47 4433,-195-9-3765,-277 46-2325,-46 6 0,0 2 0,35-1 0,49 3 0,178 6 0,-236 4 0,-1 2 0,84 27 0,-29-6 0,711 182 0,-702-181 0,-1 4 0,137 66 0,-78 1 0,-5-3 0,-65-48 0,140 62 0,-220-106 0,-1 1 0,0 1 0,0 1 0,-1 1 0,0 0 0,-1 2 0,-1 0 0,0 2 0,-1 0 0,-1 1 0,0 0 0,17 25 0,255 387 0,10 14 0,-189-289 0,-110-154-3,0 1-59,1 0 0,0-1 0,-1 1 0,1 0 1,0 0-1,-1 0 0,1 0 0,-1 0 0,0 0 0,1 0 0,-1 0 0,0 0 0,1 0 0,-1 0 0,0 0 0,0 0 1,0 0-1,0 0 0,0 0 0,0 0 0,-1 2 0,-4 3-6764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8:03:07.9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0 115 24575,'6'1'0,"0"0"0,1 0 0,-1 0 0,0 1 0,0 0 0,-1 0 0,1 0 0,0 1 0,-1 0 0,10 6 0,54 44 0,-28-20 0,61 32 0,3-4 0,127 53 0,-83-43 0,19 13-232,466 222-162,45-51 1020,-671-252-626,1-1 0,0 1 0,0-2 0,0 1 0,0-1 0,16 0 0,-22-1 0,-1-1 0,1 1 0,-1-1 0,0 1 0,1-1 0,-1 0 0,1 0 0,-1 0 0,0 0 0,0-1 0,0 1 0,0-1 0,0 1 0,0-1 0,0 0 0,0 1 0,0-1 0,-1 0 0,1 0 0,-1 0 0,0 0 0,1-1 0,-1 1 0,0 0 0,0-1 0,0 1 0,-1 0 0,2-4 0,7-34 0,-2 1 0,-2-1 0,-1-1 0,-2 1 0,-2 0 0,-4-41 0,1 59 0,-1 1 0,0 0 0,-2 1 0,0-1 0,-12-23 0,-53-97 0,43 91 0,-24-59 0,30 61-61,-2 1 0,-2 1 0,-3 2-1,-60-74 1,41 56-998,38 48-5767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35.png"/><Relationship Id="rId7" Type="http://schemas.openxmlformats.org/officeDocument/2006/relationships/customXml" Target="../ink/ink3.xml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customXml" Target="../ink/ink2.xml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ustomXml" Target="../ink/ink1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1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조건문</a:t>
            </a:r>
          </a:p>
        </p:txBody>
      </p:sp>
    </p:spTree>
    <p:extLst>
      <p:ext uri="{BB962C8B-B14F-4D97-AF65-F5344CB8AC3E}">
        <p14:creationId xmlns:p14="http://schemas.microsoft.com/office/powerpoint/2010/main" val="382977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E2F2C86-5E5E-1EED-80CF-38207C59D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122" y="1076127"/>
            <a:ext cx="5563376" cy="2838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217F78-4E29-9341-887F-5677651BB77E}"/>
              </a:ext>
            </a:extLst>
          </p:cNvPr>
          <p:cNvSpPr txBox="1"/>
          <p:nvPr/>
        </p:nvSpPr>
        <p:spPr>
          <a:xfrm>
            <a:off x="6096000" y="437684"/>
            <a:ext cx="5428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는 내부에서 스택이 완전히 분리되어 있기 때문에</a:t>
            </a:r>
            <a:endParaRPr lang="en-US" altLang="ko-KR" dirty="0"/>
          </a:p>
          <a:p>
            <a:r>
              <a:rPr lang="ko-KR" altLang="en-US" dirty="0"/>
              <a:t>지역변수를 다시 선언할 수가 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7A35F7-9DBC-401D-552D-A5134050A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29220" y="676077"/>
            <a:ext cx="7087589" cy="50775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ECCED5-0B11-B8E1-0711-78B60A64F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55070" y="5858403"/>
            <a:ext cx="7165192" cy="14948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A88ED-455B-78FA-89C9-BD9B0129D2D6}"/>
              </a:ext>
            </a:extLst>
          </p:cNvPr>
          <p:cNvSpPr txBox="1"/>
          <p:nvPr/>
        </p:nvSpPr>
        <p:spPr>
          <a:xfrm>
            <a:off x="0" y="0"/>
            <a:ext cx="4097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문은 지역을 분리해주지 않으면</a:t>
            </a:r>
            <a:endParaRPr lang="en-US" altLang="ko-KR" dirty="0"/>
          </a:p>
          <a:p>
            <a:r>
              <a:rPr lang="ko-KR" altLang="en-US" dirty="0"/>
              <a:t>내부에서 지역변수를 </a:t>
            </a:r>
            <a:r>
              <a:rPr lang="ko-KR" altLang="en-US" dirty="0" err="1"/>
              <a:t>선언할수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06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9DB029D-896E-39C8-85C4-4FE51D4B5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04" y="585390"/>
            <a:ext cx="6925642" cy="5687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408609-CFD0-7AD6-6221-F42059E209F9}"/>
              </a:ext>
            </a:extLst>
          </p:cNvPr>
          <p:cNvSpPr txBox="1"/>
          <p:nvPr/>
        </p:nvSpPr>
        <p:spPr>
          <a:xfrm>
            <a:off x="0" y="0"/>
            <a:ext cx="5804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지역을 명확하게 지정해서 지역변수를 선언할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53510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D9B1CB3-2508-9FF7-36D3-EFDC780AC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35" y="909233"/>
            <a:ext cx="4334480" cy="5572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A1A0E8-F839-FB05-A78E-5F7CC12F85C1}"/>
              </a:ext>
            </a:extLst>
          </p:cNvPr>
          <p:cNvSpPr txBox="1"/>
          <p:nvPr/>
        </p:nvSpPr>
        <p:spPr>
          <a:xfrm>
            <a:off x="5305425" y="1143000"/>
            <a:ext cx="62295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그럼 </a:t>
            </a:r>
            <a:r>
              <a:rPr lang="ko-KR" altLang="en-US" dirty="0" err="1"/>
              <a:t>이런녀석을</a:t>
            </a:r>
            <a:r>
              <a:rPr lang="ko-KR" altLang="en-US" dirty="0"/>
              <a:t> 왜 쓰나 싶은데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나중에 자동완성 기능이 굉장히 강력해서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편하고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여러가지 편리한 점이 있어서 사용 추후 꽤 많이 사용하게 </a:t>
            </a:r>
            <a:endParaRPr lang="en-US" altLang="ko-KR" dirty="0"/>
          </a:p>
          <a:p>
            <a:r>
              <a:rPr lang="ko-KR" altLang="en-US" dirty="0" err="1"/>
              <a:t>될수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334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71019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Break</a:t>
            </a:r>
            <a:r>
              <a:rPr lang="ko-KR" altLang="en-US" sz="6000" dirty="0"/>
              <a:t> </a:t>
            </a:r>
            <a:r>
              <a:rPr lang="en-US" altLang="ko-KR" sz="6000" dirty="0"/>
              <a:t>and</a:t>
            </a:r>
            <a:r>
              <a:rPr lang="ko-KR" altLang="en-US" sz="6000" dirty="0"/>
              <a:t> </a:t>
            </a:r>
            <a:r>
              <a:rPr lang="en-US" altLang="ko-KR" sz="6000" dirty="0"/>
              <a:t>Continue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06385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C7D0BAA-20C4-394F-4352-C93184B7A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73803" y="1366471"/>
            <a:ext cx="7173326" cy="3524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BE6E06-38FF-5683-6666-99931178BE02}"/>
              </a:ext>
            </a:extLst>
          </p:cNvPr>
          <p:cNvSpPr txBox="1"/>
          <p:nvPr/>
        </p:nvSpPr>
        <p:spPr>
          <a:xfrm>
            <a:off x="49152" y="481399"/>
            <a:ext cx="604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컨티뉴</a:t>
            </a:r>
            <a:r>
              <a:rPr lang="ko-KR" altLang="en-US" dirty="0"/>
              <a:t> 문은 </a:t>
            </a:r>
            <a:r>
              <a:rPr lang="en-US" altLang="ko-KR" dirty="0"/>
              <a:t>for</a:t>
            </a:r>
            <a:r>
              <a:rPr lang="ko-KR" altLang="en-US" dirty="0"/>
              <a:t>의 경우에는 </a:t>
            </a:r>
            <a:r>
              <a:rPr lang="ko-KR" altLang="en-US" dirty="0" err="1"/>
              <a:t>실행시</a:t>
            </a:r>
            <a:r>
              <a:rPr lang="ko-KR" altLang="en-US" dirty="0"/>
              <a:t> 증감문으로 보내지만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601704-8217-769F-82B1-BCA7AC270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668" y="1366471"/>
            <a:ext cx="7259063" cy="52490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2D6EA6-E7EB-EC33-4F31-52DB6ADB3E84}"/>
              </a:ext>
            </a:extLst>
          </p:cNvPr>
          <p:cNvSpPr txBox="1"/>
          <p:nvPr/>
        </p:nvSpPr>
        <p:spPr>
          <a:xfrm>
            <a:off x="7114668" y="527566"/>
            <a:ext cx="542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의 경우에는 </a:t>
            </a:r>
            <a:r>
              <a:rPr lang="ko-KR" altLang="en-US" dirty="0" err="1"/>
              <a:t>컨티뉴가</a:t>
            </a:r>
            <a:r>
              <a:rPr lang="ko-KR" altLang="en-US" dirty="0"/>
              <a:t> 나오면  조건문으로 </a:t>
            </a:r>
            <a:endParaRPr lang="en-US" altLang="ko-KR" dirty="0"/>
          </a:p>
          <a:p>
            <a:r>
              <a:rPr lang="ko-KR" altLang="en-US" dirty="0"/>
              <a:t>보내기 때문에</a:t>
            </a:r>
            <a:r>
              <a:rPr lang="en-US" altLang="ko-KR" dirty="0"/>
              <a:t> </a:t>
            </a:r>
            <a:r>
              <a:rPr lang="ko-KR" altLang="en-US" dirty="0"/>
              <a:t>잘못하면 무한 루프에 빠질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58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67EDE0C-AB55-D238-9B78-761AF4D8E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61" y="2023762"/>
            <a:ext cx="4239217" cy="4296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C37347-DA20-9D59-DB1C-CD302FE31B89}"/>
              </a:ext>
            </a:extLst>
          </p:cNvPr>
          <p:cNvSpPr txBox="1"/>
          <p:nvPr/>
        </p:nvSpPr>
        <p:spPr>
          <a:xfrm>
            <a:off x="3851275" y="171450"/>
            <a:ext cx="1086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같은 경우에는 어느 반복문의 구문에서 실행되든</a:t>
            </a:r>
            <a:endParaRPr lang="en-US" altLang="ko-KR" dirty="0"/>
          </a:p>
          <a:p>
            <a:r>
              <a:rPr lang="ko-KR" altLang="en-US" dirty="0"/>
              <a:t>무조건 반복문을 정지시킨다</a:t>
            </a:r>
            <a:r>
              <a:rPr lang="en-US" altLang="ko-KR"/>
              <a:t>.</a:t>
            </a:r>
            <a:endParaRPr lang="en-US" altLang="ko-KR" dirty="0"/>
          </a:p>
          <a:p>
            <a:r>
              <a:rPr lang="ko-KR" altLang="en-US" dirty="0" err="1"/>
              <a:t>반복문</a:t>
            </a:r>
            <a:r>
              <a:rPr lang="ko-KR" altLang="en-US" dirty="0"/>
              <a:t> 내부의 </a:t>
            </a:r>
            <a:r>
              <a:rPr lang="en-US" altLang="ko-KR" dirty="0"/>
              <a:t>break</a:t>
            </a:r>
            <a:r>
              <a:rPr lang="ko-KR" altLang="en-US" dirty="0"/>
              <a:t>는 무조건 자신을 감싸고 있는</a:t>
            </a:r>
            <a:endParaRPr lang="en-US" altLang="ko-KR" dirty="0"/>
          </a:p>
          <a:p>
            <a:r>
              <a:rPr lang="ko-KR" altLang="en-US" dirty="0"/>
              <a:t>반복문을 빠져나가라는 명령이 됩니다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A3D328-95D5-2270-9B19-E8ECE7D31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911" y="2157131"/>
            <a:ext cx="5039428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1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8377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78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656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364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8B235F-8A0E-A363-9A2A-301B35972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88" y="888911"/>
            <a:ext cx="7659169" cy="33437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AE5352-5F2F-84AC-07DB-1BD9196CEF49}"/>
              </a:ext>
            </a:extLst>
          </p:cNvPr>
          <p:cNvSpPr txBox="1"/>
          <p:nvPr/>
        </p:nvSpPr>
        <p:spPr>
          <a:xfrm>
            <a:off x="378691" y="314036"/>
            <a:ext cx="3685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실행하는 </a:t>
            </a:r>
            <a:r>
              <a:rPr lang="en-US" altLang="ko-KR" dirty="0"/>
              <a:t>while</a:t>
            </a:r>
            <a:r>
              <a:rPr lang="ko-KR" altLang="en-US" dirty="0"/>
              <a:t>문이라고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조건을 체</a:t>
            </a:r>
            <a:r>
              <a:rPr lang="en-US" altLang="ko-KR" dirty="0"/>
              <a:t>[</a:t>
            </a:r>
            <a:r>
              <a:rPr lang="ko-KR" altLang="en-US" dirty="0"/>
              <a:t>크</a:t>
            </a:r>
          </a:p>
        </p:txBody>
      </p:sp>
    </p:spTree>
    <p:extLst>
      <p:ext uri="{BB962C8B-B14F-4D97-AF65-F5344CB8AC3E}">
        <p14:creationId xmlns:p14="http://schemas.microsoft.com/office/powerpoint/2010/main" val="219754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9770CA3-6A8E-0046-790C-3032E5766A24}"/>
              </a:ext>
            </a:extLst>
          </p:cNvPr>
          <p:cNvSpPr txBox="1"/>
          <p:nvPr/>
        </p:nvSpPr>
        <p:spPr>
          <a:xfrm>
            <a:off x="378691" y="314036"/>
            <a:ext cx="8419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,</a:t>
            </a:r>
            <a:r>
              <a:rPr lang="ko-KR" altLang="en-US" dirty="0"/>
              <a:t>로 </a:t>
            </a:r>
            <a:r>
              <a:rPr lang="en-US" altLang="ko-KR" dirty="0"/>
              <a:t>while</a:t>
            </a:r>
            <a:r>
              <a:rPr lang="ko-KR" altLang="en-US" dirty="0"/>
              <a:t>과 비슷하게 다른 코드를 실행할 수 있지만 저는 사용하지 않을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끝에 </a:t>
            </a:r>
            <a:r>
              <a:rPr lang="en-US" altLang="ko-KR" dirty="0"/>
              <a:t>; </a:t>
            </a:r>
            <a:r>
              <a:rPr lang="ko-KR" altLang="en-US" dirty="0" err="1"/>
              <a:t>치게된</a:t>
            </a:r>
            <a:r>
              <a:rPr lang="ko-KR" altLang="en-US" dirty="0"/>
              <a:t> 스택이 분리됩니다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A69E27-9B2F-5FB8-7783-DA30B144D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91" y="1481280"/>
            <a:ext cx="6982799" cy="41725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4BC9261-0E00-C6EA-2B41-5A95E97A22DC}"/>
                  </a:ext>
                </a:extLst>
              </p14:cNvPr>
              <p14:cNvContentPartPr/>
              <p14:nvPr/>
            </p14:nvContentPartPr>
            <p14:xfrm>
              <a:off x="6233575" y="3833109"/>
              <a:ext cx="425520" cy="3981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4BC9261-0E00-C6EA-2B41-5A95E97A22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27455" y="3826989"/>
                <a:ext cx="43776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6DA215B-8A57-2702-DDDB-763F962AAD32}"/>
                  </a:ext>
                </a:extLst>
              </p14:cNvPr>
              <p14:cNvContentPartPr/>
              <p14:nvPr/>
            </p14:nvContentPartPr>
            <p14:xfrm>
              <a:off x="9899095" y="4165029"/>
              <a:ext cx="94680" cy="2808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6DA215B-8A57-2702-DDDB-763F962AAD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92975" y="4158909"/>
                <a:ext cx="106920" cy="4032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1FFE420F-EE39-FD12-2EC1-45EF3F797E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3562" y="4554464"/>
            <a:ext cx="6573167" cy="312463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89D72D-13FE-B512-5285-8E64E60949CE}"/>
              </a:ext>
            </a:extLst>
          </p:cNvPr>
          <p:cNvGrpSpPr/>
          <p:nvPr/>
        </p:nvGrpSpPr>
        <p:grpSpPr>
          <a:xfrm>
            <a:off x="4628460" y="3714465"/>
            <a:ext cx="8345160" cy="2773800"/>
            <a:chOff x="4628460" y="3714465"/>
            <a:chExt cx="8345160" cy="277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EB2C9D0-27FC-3118-DB44-CAB5D9A7BCE0}"/>
                    </a:ext>
                  </a:extLst>
                </p14:cNvPr>
                <p14:cNvContentPartPr/>
                <p14:nvPr/>
              </p14:nvContentPartPr>
              <p14:xfrm>
                <a:off x="4628460" y="3714465"/>
                <a:ext cx="1535400" cy="6303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EB2C9D0-27FC-3118-DB44-CAB5D9A7BC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22340" y="3708345"/>
                  <a:ext cx="154764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BA7E021-0EE7-3E43-086C-6BE9D78D1C02}"/>
                    </a:ext>
                  </a:extLst>
                </p14:cNvPr>
                <p14:cNvContentPartPr/>
                <p14:nvPr/>
              </p14:nvContentPartPr>
              <p14:xfrm>
                <a:off x="11084700" y="5685825"/>
                <a:ext cx="1888920" cy="8024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BA7E021-0EE7-3E43-086C-6BE9D78D1C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078580" y="5679705"/>
                  <a:ext cx="190116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D119EBD-ED79-C539-D5E8-AA419544E391}"/>
                    </a:ext>
                  </a:extLst>
                </p14:cNvPr>
                <p14:cNvContentPartPr/>
                <p14:nvPr/>
              </p14:nvContentPartPr>
              <p14:xfrm>
                <a:off x="5896020" y="4247985"/>
                <a:ext cx="5382720" cy="15246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D119EBD-ED79-C539-D5E8-AA419544E3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89900" y="4241865"/>
                  <a:ext cx="5394960" cy="15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FA5EAE01-0442-D547-67CC-094BE263D2C6}"/>
                    </a:ext>
                  </a:extLst>
                </p14:cNvPr>
                <p14:cNvContentPartPr/>
                <p14:nvPr/>
              </p14:nvContentPartPr>
              <p14:xfrm>
                <a:off x="10715700" y="5568825"/>
                <a:ext cx="868320" cy="4312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FA5EAE01-0442-D547-67CC-094BE263D2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709580" y="5562705"/>
                  <a:ext cx="880560" cy="44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669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0321AF4-0F64-2E15-440E-3FD8F43E3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12" y="1099877"/>
            <a:ext cx="6268325" cy="3724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A3A78-8B7A-0BFF-7983-1836E819B209}"/>
              </a:ext>
            </a:extLst>
          </p:cNvPr>
          <p:cNvSpPr txBox="1"/>
          <p:nvPr/>
        </p:nvSpPr>
        <p:spPr>
          <a:xfrm>
            <a:off x="378691" y="314036"/>
            <a:ext cx="939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한줄치기</a:t>
            </a:r>
            <a:r>
              <a:rPr lang="en-US" altLang="ko-KR" dirty="0"/>
              <a:t>(</a:t>
            </a:r>
            <a:r>
              <a:rPr lang="ko-KR" altLang="en-US" dirty="0"/>
              <a:t>정식용어는 아닌데</a:t>
            </a:r>
            <a:r>
              <a:rPr lang="en-US" altLang="ko-KR" dirty="0"/>
              <a:t>)</a:t>
            </a:r>
            <a:r>
              <a:rPr lang="ko-KR" altLang="en-US" dirty="0"/>
              <a:t>라고 부르는데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애초에 여러분들에게 보여주지도 않을 것이고 저 자신이 저렇게 치는 경우는 없을 겁니다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381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05973B8-DA72-4E0D-9B84-6766067F3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76" y="1042644"/>
            <a:ext cx="8049748" cy="4925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BCC3FC-CCC8-3426-49DD-1E43FF111FAA}"/>
              </a:ext>
            </a:extLst>
          </p:cNvPr>
          <p:cNvSpPr txBox="1"/>
          <p:nvPr/>
        </p:nvSpPr>
        <p:spPr>
          <a:xfrm>
            <a:off x="378691" y="314036"/>
            <a:ext cx="5118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로 시작하고 </a:t>
            </a:r>
            <a:r>
              <a:rPr lang="en-US" altLang="ko-KR" dirty="0"/>
              <a:t>elseif</a:t>
            </a:r>
            <a:r>
              <a:rPr lang="ko-KR" altLang="en-US" dirty="0"/>
              <a:t>가 아무리 많이 붙어 있어도</a:t>
            </a:r>
            <a:endParaRPr lang="en-US" altLang="ko-KR" dirty="0"/>
          </a:p>
          <a:p>
            <a:r>
              <a:rPr lang="ko-KR" altLang="en-US" dirty="0"/>
              <a:t>하나의 세트로 </a:t>
            </a:r>
            <a:r>
              <a:rPr lang="en-US" altLang="ko-KR" dirty="0"/>
              <a:t>else</a:t>
            </a:r>
            <a:r>
              <a:rPr lang="ko-KR" altLang="en-US" dirty="0"/>
              <a:t>는 하나만 칠수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433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A66C89EA-52DA-2A3B-2B71-027E81ADE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95" y="1795178"/>
            <a:ext cx="6697010" cy="40677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CF80F1B-F37B-6B1D-6349-5501059596D9}"/>
                  </a:ext>
                </a:extLst>
              </p14:cNvPr>
              <p14:cNvContentPartPr/>
              <p14:nvPr/>
            </p14:nvContentPartPr>
            <p14:xfrm>
              <a:off x="608205" y="1847805"/>
              <a:ext cx="6289560" cy="9918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CF80F1B-F37B-6B1D-6349-5501059596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2085" y="1841685"/>
                <a:ext cx="6301800" cy="10040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342FF6B-9642-5FB5-606B-D0A93246537E}"/>
              </a:ext>
            </a:extLst>
          </p:cNvPr>
          <p:cNvSpPr txBox="1"/>
          <p:nvPr/>
        </p:nvSpPr>
        <p:spPr>
          <a:xfrm>
            <a:off x="378691" y="314036"/>
            <a:ext cx="4605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문이 없어도 </a:t>
            </a:r>
            <a:r>
              <a:rPr lang="en-US" altLang="ko-KR" dirty="0"/>
              <a:t>if</a:t>
            </a:r>
            <a:r>
              <a:rPr lang="ko-KR" altLang="en-US" dirty="0"/>
              <a:t>문으로 다 짤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반대는 안된다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3500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58B8137-3475-37E3-01C1-183300A95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04" y="1692857"/>
            <a:ext cx="4262660" cy="4822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ADCF56-DDA1-6A00-BDF7-7C773311FBD0}"/>
              </a:ext>
            </a:extLst>
          </p:cNvPr>
          <p:cNvSpPr txBox="1"/>
          <p:nvPr/>
        </p:nvSpPr>
        <p:spPr>
          <a:xfrm>
            <a:off x="378691" y="314036"/>
            <a:ext cx="4640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문을 쓰면 첫번째로 당황하게 </a:t>
            </a:r>
            <a:r>
              <a:rPr lang="ko-KR" altLang="en-US" dirty="0" err="1"/>
              <a:t>되는것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Value</a:t>
            </a:r>
            <a:r>
              <a:rPr lang="ko-KR" altLang="en-US" dirty="0"/>
              <a:t> 가 </a:t>
            </a:r>
            <a:r>
              <a:rPr lang="en-US" altLang="ko-KR" dirty="0"/>
              <a:t>1</a:t>
            </a:r>
            <a:r>
              <a:rPr lang="ko-KR" altLang="en-US" dirty="0"/>
              <a:t>이냐를 비교하는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보다 크냐는 할 수가 없다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368680-E765-635F-F9A3-89C9C2257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890" y="1692857"/>
            <a:ext cx="4600800" cy="4927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70AB9E-F3EA-3ACD-5E3B-52AB5E8F0441}"/>
              </a:ext>
            </a:extLst>
          </p:cNvPr>
          <p:cNvSpPr txBox="1"/>
          <p:nvPr/>
        </p:nvSpPr>
        <p:spPr>
          <a:xfrm>
            <a:off x="6614890" y="237659"/>
            <a:ext cx="4599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조건으로 변수를 넣을 수가 없다는 것을 알</a:t>
            </a:r>
            <a:endParaRPr lang="en-US" altLang="ko-KR" dirty="0"/>
          </a:p>
          <a:p>
            <a:r>
              <a:rPr lang="ko-KR" altLang="en-US" dirty="0"/>
              <a:t>수가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81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F877614B-BFD2-3512-CEBC-F5B616E14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90" y="1807157"/>
            <a:ext cx="4600800" cy="4927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4202BC-5D5A-3627-D174-A03063CA6938}"/>
              </a:ext>
            </a:extLst>
          </p:cNvPr>
          <p:cNvSpPr txBox="1"/>
          <p:nvPr/>
        </p:nvSpPr>
        <p:spPr>
          <a:xfrm>
            <a:off x="633190" y="351959"/>
            <a:ext cx="4599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조건으로 변수를 넣을 수가 없다는 것을 알</a:t>
            </a:r>
            <a:endParaRPr lang="en-US" altLang="ko-KR" dirty="0"/>
          </a:p>
          <a:p>
            <a:r>
              <a:rPr lang="ko-KR" altLang="en-US" dirty="0"/>
              <a:t>수가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540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46F92A8-9E0D-6F51-B0ED-B3B0A4447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81" y="1485629"/>
            <a:ext cx="6544588" cy="38867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310D53-F0B2-4FBD-6209-9CFD15CD3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906" y="1747603"/>
            <a:ext cx="6363588" cy="3362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90B3E-A479-8AB4-087B-B75B1575B9E3}"/>
              </a:ext>
            </a:extLst>
          </p:cNvPr>
          <p:cNvSpPr txBox="1"/>
          <p:nvPr/>
        </p:nvSpPr>
        <p:spPr>
          <a:xfrm>
            <a:off x="633190" y="351959"/>
            <a:ext cx="5686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Switch </a:t>
            </a:r>
            <a:r>
              <a:rPr lang="ko-KR" altLang="en-US" dirty="0"/>
              <a:t>문은 심지어 </a:t>
            </a:r>
            <a:r>
              <a:rPr lang="en-US" altLang="ko-KR" dirty="0"/>
              <a:t>break </a:t>
            </a:r>
            <a:r>
              <a:rPr lang="ko-KR" altLang="en-US" dirty="0"/>
              <a:t>를 빼먹으면 </a:t>
            </a:r>
            <a:endParaRPr lang="en-US" altLang="ko-KR" dirty="0"/>
          </a:p>
          <a:p>
            <a:r>
              <a:rPr lang="en-US" altLang="ko-KR" dirty="0"/>
              <a:t>Break</a:t>
            </a:r>
            <a:r>
              <a:rPr lang="ko-KR" altLang="en-US" dirty="0"/>
              <a:t>가 </a:t>
            </a:r>
            <a:r>
              <a:rPr lang="ko-KR" altLang="en-US" dirty="0" err="1"/>
              <a:t>나올때까지</a:t>
            </a:r>
            <a:r>
              <a:rPr lang="ko-KR" altLang="en-US" dirty="0"/>
              <a:t> 나머지 조건 모두를 실행합니다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CAD7B3-883F-07CE-32EE-89E1B6FBD5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051" y="5629428"/>
            <a:ext cx="4105848" cy="1162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FB578D-2893-30E8-F7A9-7BE5A80C38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5535" y="5372371"/>
            <a:ext cx="2181529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7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245</Words>
  <Application>Microsoft Office PowerPoint</Application>
  <PresentationFormat>와이드스크린</PresentationFormat>
  <Paragraphs>44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272</cp:revision>
  <dcterms:created xsi:type="dcterms:W3CDTF">2024-09-09T01:19:44Z</dcterms:created>
  <dcterms:modified xsi:type="dcterms:W3CDTF">2024-09-13T08:52:20Z</dcterms:modified>
</cp:coreProperties>
</file>