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95" r:id="rId3"/>
    <p:sldId id="399" r:id="rId4"/>
    <p:sldId id="400" r:id="rId5"/>
    <p:sldId id="401" r:id="rId6"/>
    <p:sldId id="402" r:id="rId7"/>
    <p:sldId id="396" r:id="rId8"/>
    <p:sldId id="397" r:id="rId9"/>
    <p:sldId id="398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4:55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24575,'29'0'0,"131"6"0,-138-3 0,0 0 0,0 2 0,-1 0 0,1 2 0,26 11 0,116 44 0,-10-5 0,328 125 0,-324-126 0,-57-17 0,50 17 0,124 30 0,356 62 0,-456-119 0,373 52 0,-516-77 0,352 24 0,-161-15 0,-5-1 0,610-13 0,-793 0 0,64-13 0,-22 2 0,-28 4 0,0-2 0,50-18 0,-21 5 0,14 0 0,86-26 0,60-30 0,-87 23 0,51-21 0,-121 35 0,-2-4 0,142-107 0,-203 139 0,163-107 0,-124 84 0,-22 18-59,16-8 219,-49 25-258,1 0 1,-1 0-1,1 0 0,-1 0 0,0 0 1,0 0-1,0-1 0,0 1 0,0-1 1,0 1-1,-1-1 0,1 0 0,-1 0 1,1-3-1,0-4-6728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33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2308 135 24575,'-822'0'0,"791"-1"0,-58-11 0,57 6 0,-54-2 0,-496 9 0,562 0 0,1 1 0,0 1 0,0 1 0,0 0 0,0 2 0,-28 11 0,16-4 0,0 2 0,-54 37 0,48-24 0,1 2 0,2 2 0,1 1 0,2 2 0,1 1 0,1 1 0,3 1 0,-23 43 0,40-61 0,0 1 0,2 0 0,0 1 0,2-1 0,0 1 0,1 1 0,1-1 0,2 0 0,0 1 0,1-1 0,5 39 0,-2-42 0,1 0 0,0-1 0,1 0 0,1 0 0,1 0 0,1-1 0,14 25 0,-3-12 0,1 0 0,1-2 0,26 27 0,-31-40 0,1-1 0,0-1 0,1-1 0,1 0 0,23 11 0,11 7 0,16 11 0,2-4 0,1-3 0,2-2 0,0-4 0,92 21 0,-122-42 0,0-2 0,0-2 0,0-2 0,47-5 0,13 1 0,-54 4 0,-10 0 0,-1-2 0,0-1 0,68-13 0,184-38 0,-258 44 0,-1-1 0,0-1 0,-1-2 0,0-1 0,-1-1 0,50-35 0,-46 28 0,-2-2 0,-1-2 0,-1-1 0,-1-1 0,-1-1 0,31-44 0,-37 43 0,-2-1 0,-2-2 0,0 1 0,-2-2 0,18-58 0,-28 63 0,-1-1 0,-2 0 0,-1 0 0,-2 0 0,-4-44 0,1-11 0,2 69 0,-1 1 0,-1-1 0,0 1 0,-1-1 0,0 1 0,-2 0 0,0 0 0,0 1 0,-1 0 0,-1 0 0,0 0 0,-15-17 0,3 6 0,-1 1 0,-1 1 0,-1 1 0,0 1 0,-34-22 0,4 8 0,-1 3 0,-96-41 0,129 66 0,0 1 0,0 1 0,-1 1 0,-36-2 0,-10-3 0,42 4 0,-1 2 0,1 1 0,0 0 0,-1 2 0,1 2 0,-1 0 0,1 1 0,0 2 0,0 1 0,-29 10 0,-19 9-1365,57-17-5461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3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2170 0 24575,'-1'7'0,"0"0"0,0 0 0,0 0 0,-1 0 0,0-1 0,-1 1 0,0-1 0,0 0 0,0 1 0,-6 7 0,-47 61 0,33-46 0,-24 33 0,-302 431 0,274-370 0,-148 271 0,-66 228 0,222-477-59,-284 588-715,204-413 774,3-5 0,96-216 167,6 1 0,3 2-1,5 2 1,-24 127-1,-2-20-166,27-101 0,28-90 0,2-8 0,0 0 0,0 0 0,-1-1 0,-1 1 0,0-1 0,0 0 0,-8 11 0,13-22 0,-1-1 0,0 1 0,1 0 0,-1-1 0,1 1 0,-1-1 0,1 1 0,0 0 0,-1-1 0,1 1 0,-1-1 0,1 1 0,0-1 0,-1 1 0,1-1 0,0 0 0,0 1 0,-1-1 0,1 1 0,0-1 0,0 0 0,0 1 0,0-1 0,0 0 0,0 1 0,0-1 0,0 1 0,0-1 0,0 0 0,0 1 0,0-1 0,0 0 0,-1-28 0,16-51-1365,-10 55-5461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35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24575,'0'26'0,"0"55"0,16 136 0,-3-125 0,21 104 0,-25-156 0,3 47 0,-7-50 0,15 62 0,65 192 0,-79-271 0,51 141 0,-47-137 0,2 1 0,0-2 0,2 0 0,22 29 0,-34-49 0,1 0 0,0 1 0,1-1 0,-1 0 0,0-1 0,1 1 0,0-1 0,-1 1 0,1-1 0,0 0 0,0-1 0,0 1 0,1-1 0,-1 0 0,0 0 0,1 0 0,-1 0 0,9 0 0,2-2 0,1 0 0,0-1 0,-1-1 0,16-4 0,12-3 0,43-5 0,156-50 0,-225 59 0,295-120 0,-101 23 0,134-69 0,-190 72 0,-15 8 0,-95 64 0,71-61 0,-13 10 0,-63 49 0,-1-2 0,56-61 0,-68 55-1365,-19 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37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2251 0 24575,'-64'3'0,"0"3"0,0 2 0,0 4 0,-69 21 0,-33 0 0,52-11 0,14-4 0,-57 15 0,77-14 0,47-12 0,-57 20 0,-57 23 0,90-33 0,2 3 0,-76 38 0,121-53 0,-31 17 0,-63 46 0,75-47 0,1 1 0,2 1 0,0 2 0,1 0 0,2 2 0,-40 58 0,-136 321 0,112-155 0,64-175 0,10-30 0,3 0 0,1 2 0,-4 75 0,11 146 0,3-143 0,0-103 0,1-1 0,1 1 0,1 0 0,1-1 0,13 37 0,53 105 0,-62-145 0,6 8 0,2 0 0,1 0 0,1-2 0,1 0 0,37 35 0,-44-49 0,0-1 0,1 0 0,0-1 0,0 0 0,1-1 0,0-1 0,0-1 0,1 0 0,0 0 0,0-2 0,0 0 0,25 3 0,19-2 0,0-2 0,70-6 0,-24 0 0,1266 3 0,-1344-2 0,0-1 0,-1-1 0,1-2 0,52-17 0,-13 3 0,-21 6 0,-1-3 0,-1-1 0,-1-2 0,66-42 0,-25 7 0,88-77 0,-137 103 0,-2-2 0,-1-1 0,-2-1 0,-1-2 0,-2-1 0,-1-1 0,38-74 0,-44 66 0,-2-1 0,-2-1 0,-2 0 0,-2-1 0,-2 0 0,5-64 0,-14-228 0,-3 161 0,1 147 0,-2 0 0,-1 0 0,-1 1 0,-16-51 0,-53-120 0,34 101 0,34 85 0,0 1 0,-2 0 0,0 1 0,0 0 0,-2 0 0,1 1 0,-2 0 0,0 1 0,0 0 0,-1 1 0,0 0 0,-1 1 0,0 0 0,-1 1 0,0 0 0,-1 1 0,0 1 0,0 1 0,-27-9 0,-14-4 0,33 11 0,0 1 0,0 0 0,0 2 0,-1 0 0,-38-1 0,25 3 0,-43-7 0,44 4 0,-50-1 0,51 7 0,-54 6 0,74-4 0,1 1 0,-1 1 0,1 0 0,0 1 0,0 1 0,-17 9 0,-147 101-446,149-95-473,7-7-5907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38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24575,'0'12'0,"1"0"0,0-1 0,1 1 0,0-1 0,0 1 0,1-1 0,1 0 0,0 0 0,1 0 0,6 12 0,1-5 0,0-1 0,1 0 0,1-1 0,26 26 0,156 146 0,6 39-43,-59-60-841,133 175 884,-53-59 0,-48-72-59,-10 7 0,184 321-1,-224-289 518,-47-88 189,-58-118-647,22 70 0,-9-20 0,3 12 0,41 196 0,-51-133 0,-21-139 0,1 47 0,-6-33 0,-2-35 0,-2-13 0,-2-12-1365,1-1-5461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6:41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0 293 24575,'1'3'0,"1"0"0,-1-1 0,1 1 0,0-1 0,0 1 0,0-1 0,0 0 0,0 1 0,0-1 0,0 0 0,1 0 0,-1-1 0,1 1 0,0-1 0,-1 1 0,6 1 0,3 4 0,555 404 0,-109-16 0,-350-298 0,386 325 0,-275-262 0,-208-153 0,0 0 0,1 0 0,0-1 0,0 0 0,16 5 0,-25-10 0,0-1 0,0 1 0,0 0 0,0-1 0,0 0 0,0 1 0,0-1 0,0 0 0,1 0 0,-1 0 0,0-1 0,0 1 0,0 0 0,0-1 0,0 1 0,0-1 0,0 0 0,0 0 0,0 1 0,-1-1 0,1-1 0,0 1 0,0 0 0,-1 0 0,1-1 0,-1 1 0,1 0 0,-1-1 0,0 0 0,1 1 0,-1-1 0,0 0 0,0 0 0,0 1 0,0-1 0,-1 0 0,1 0 0,0 0 0,0-3 0,55-209 0,19-55 0,-32 103 0,-7 25 0,70-213 0,-9 12 0,-87 312 0,-1 1 0,8-45 0,9-58 0,-9 70-1365,-13 44-5461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7:0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24575,'29'0'0,"131"6"0,-138-3 0,0 0 0,0 2 0,-1 0 0,1 2 0,26 11 0,116 44 0,-10-5 0,328 125 0,-324-126 0,-57-17 0,50 17 0,124 30 0,356 62 0,-456-119 0,373 52 0,-516-77 0,352 24 0,-161-15 0,-5-1 0,610-13 0,-793 0 0,64-13 0,-22 2 0,-28 4 0,0-2 0,50-18 0,-21 5 0,14 0 0,86-26 0,60-30 0,-87 23 0,51-21 0,-121 35 0,-2-4 0,142-107 0,-203 139 0,163-107 0,-124 84 0,-22 18-59,16-8 219,-49 25-258,1 0 1,-1 0-1,1 0 0,-1 0 0,0 0 1,0 0-1,0-1 0,0 1 0,0-1 1,0 1-1,-1-1 0,1 0 0,-1 0 1,1-3-1,0-4-6728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2:20:49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11332 0 24575,'-3'2'0,"1"0"0,-1 0 0,0 0 0,1 1 0,-1-1 0,1 1 0,0-1 0,0 1 0,0 0 0,0 0 0,1 0 0,-1 0 0,1 0 0,-2 3 0,-3 5 0,-24 34 0,-1-1 0,-3-2 0,-2-1 0,-40 36 0,-173 135 0,207-179 0,-99 66 0,20-17 0,-3 3 0,-174 90 0,-135 56 0,336-182 0,-1-3 0,-183 55 0,176-68 0,-1-5 0,-1-4 0,-155 14 0,-22-13 0,141-14 0,-144 5 0,-1151-18-809,1170-11 809,17-1 0,-196-18 0,231 12 0,-179-8-243,70-11 781,10 2-24,183 23-514,-42-2 0,111 15 0,-91-12 0,-116-15 0,99 14 0,25 2 0,-85-12 0,-213-36 0,138-2 0,-194-47 0,326 66 0,-236-73 0,215 40 0,121 43 0,35 16 0,-63-20 0,-19-7 0,86 29 0,-1 2 0,-38-10 0,60 20 0,0-2 0,0 0 0,0-1 0,1 0 0,0-1 0,0-1 0,1 0 0,0 0 0,0-1 0,-12-13 0,-13-15 0,-49-65 0,29 33 0,1-12-1365,45 70-5461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0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4236 259 24575,'-32'-14'0,"-1"1"0,0 1 0,-63-13 0,-109-7 0,82 15 0,-172-19 0,-91 0 0,102 9 0,127 14 0,-47 5 0,-37-5 0,92 2 0,-191 10 0,150 3 0,108 2 0,-1 4 0,1 3 0,1 3 0,0 4 0,-105 38 0,143-43 0,0 2 0,2 2 0,0 1 0,0 2 0,2 2 0,1 1 0,-62 51 0,-4 14 0,-60 56 0,130-109 0,-52 68 0,76-88 0,0 1 0,0 0 0,2 1 0,0 0 0,1 0 0,0 1 0,-5 29 0,3-1 0,1 0 0,3 0 0,1 48 0,4-44 0,0-20 0,0 1 0,9 58 0,-6-79 0,-1 1 0,1-1 0,1 0 0,0 0 0,0 0 0,1-1 0,1 0 0,-1 1 0,1-2 0,1 1 0,0-1 0,9 9 0,19 15 0,2-2 0,1-2 0,1-1 0,1-2 0,76 35 0,-5-12 0,1-5 0,157 38 0,242 29 0,-453-99 0,680 122 0,-644-119 0,253 45 0,183 28 0,-351-67 0,204-5 0,289-15 0,-619-3 0,0-2 0,71-17 0,-10 2 0,22-3 0,55-7 0,-87 14 0,157-45 0,-121 25 0,144-34 0,-10-20 0,-6 10 0,-202 57 0,125-63 0,-171 74 0,0-1 0,0-1 0,-1 0 0,-1-2 0,-1 0 0,0-1 0,-1 0 0,21-32 0,-21 29 0,-2-1 0,0 0 0,13-30 0,-21 39 0,-2-1 0,0-1 0,0 1 0,-1 0 0,0-1 0,-2 0 0,1-23 0,-2 21 0,-2 0 0,0 0 0,0 0 0,-2 0 0,0 0 0,-1 0 0,0 1 0,-2 0 0,1 0 0,-2 0 0,0 1 0,-17-22 0,-10-8 0,-1 2 0,-58-50 0,84 82 0,-61-52 0,-3 2 0,-2 4 0,-2 4 0,-88-45 0,-353-141 0,375 184-148,-2 6 0,-2 6 0,-194-28-1,-182 27 149,346 32 0,-135-3 0,-381 51 99,444-7 437,-159 23-578,369-48 42,0-2 0,-61-3 0,-31 2 0,62 10 0,51-7 0,-1-2 0,-26 2 0,37-5-76,0 0 1,0 1-1,0 0 0,0 1 0,0 0 0,0 0 0,0 1 0,0 0 1,1 1-1,0-1 0,-1 2 0,1-1 0,1 1 0,-1 0 1,1 1-1,0 0 0,-11 11 0,8-4-6750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2:22:46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2577 351 24575,'0'-3'0,"-1"1"0,0-1 0,0 1 0,-1-1 0,1 1 0,0-1 0,-1 1 0,0 0 0,1-1 0,-1 1 0,0 0 0,0 0 0,0 1 0,-1-1 0,-2-2 0,-36-25 0,-163-81 0,172 96 0,-1 2 0,-1 1 0,1 1 0,-57-8 0,-16 1 0,54 7 0,0 3 0,-56-1 0,-952 9 0,1021 2 0,-1 1 0,1 2 0,-58 17 0,48-11 0,-73 9 0,83-16 0,-50 14 0,37-7 0,48-10 0,-1-1 0,0 1 0,0 0 0,0 0 0,1 0 0,-1 1 0,1-1 0,0 1 0,0 0 0,0 1 0,0-1 0,0 1 0,1-1 0,0 1 0,-1 0 0,1 0 0,1 1 0,-1-1 0,1 1 0,-1-1 0,1 1 0,-2 7 0,-2 11 0,0 1 0,2-1 0,-3 42 0,-1 1 0,0-23 0,2 0 0,2 0 0,1 1 0,3-1 0,2 1 0,11 71 0,-8-89 0,2 0 0,0-1 0,2 0 0,0-1 0,2 0 0,0 0 0,2-1 0,1 0 0,0-2 0,2 1 0,0-2 0,25 24 0,0-10 0,1-1 0,2-2 0,1-2 0,54 26 0,-47-27 0,-9-7 0,1-1 0,66 18 0,-32-12 0,346 90 0,-177-55 0,130 29 0,-285-69 0,34 7 0,264 66 0,-356-88 0,0 0 0,1-2 0,0-2 0,47-2 0,46 3 0,-41 13 0,-66-10 0,1-1 0,26 1 0,-15-3 0,-1-2 0,0-2 0,1-1 0,42-7 0,-61 5 0,0 0 0,1 0 0,-2-1 0,1-1 0,-1 0 0,1-1 0,-2 0 0,1-1 0,-1-1 0,0 0 0,18-19 0,-15 13 0,0-1 0,-2-1 0,1 0 0,-2-1 0,-1 0 0,0-1 0,-1 0 0,-1-1 0,-1 0 0,0 0 0,-2-1 0,-1 0 0,4-23 0,-1-2 0,3-10 0,-3 0 0,1-68 0,-10 82 0,-3 0 0,-1-1 0,-2 1 0,-18-57 0,5 34 0,-4 2 0,-31-63 0,36 88 0,-6-14 0,-2 0 0,-2 2 0,-41-54 0,50 80 0,-2 0 0,-1 1 0,0 2 0,-2 0 0,0 2 0,-2 0 0,0 2 0,-1 1 0,0 1 0,-1 2 0,-1 0 0,0 2 0,0 2 0,-1 0 0,-1 3 0,1 0 0,-45-2 0,45 5 0,0-1 0,0-2 0,-45-15 0,42 11 0,0 1 0,-47-6 0,32 8 0,-76-21 0,77 16 0,-83-11 0,25 5 126,35 5-1617,41 8-5335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3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0 24575,'1'99'0,"-3"111"0,-3-170 0,-15 55 0,12-60 0,1 0 0,-4 48 0,-4 52 0,5-59 0,-28 142 0,4-37 0,28-119 0,-9 40 0,-16 72 0,10-50 0,-15 133 0,10-68 0,-8 46 0,20-149 0,-15 120 0,20-142 0,-18 66 0,15-81 0,1 1 0,-6 95 0,15-116 0,-11 53 0,2-15 0,8-50 0,-1 0 0,-1-1 0,0 0 0,-14 28 0,11-27 0,1 0 0,0 0 0,-6 33 0,5-20 0,-1 16 0,9-46 0,0 1 0,1-1 0,-1 1 0,0-1 0,0 1 0,1-1 0,-1 1 0,0-1 0,1 1 0,-1-1 0,1 0 0,-1 1 0,1-1 0,-1 1 0,0-1 0,1 0 0,-1 0 0,1 1 0,0-1 0,-1 0 0,1 0 0,-1 1 0,1-1 0,-1 0 0,1 0 0,-1 0 0,1 0 0,0 0 0,-1 0 0,1 0 0,-1 0 0,1 0 0,-1 0 0,1 0 0,0 0 0,-1-1 0,1 1 0,-1 0 0,1 0 0,-1-1 0,1 1 0,-1 0 0,1-1 0,0 0 0,36-15 0,-25 11 0,9-1 0,0 1 0,1 2 0,0 0 0,0 1 0,0 1 0,29 3 0,52-4 0,479-35-681,-513 33 522,673-3 19,-433 9-279,-281-2-6373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37:34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24575,'16'0'0,"1"2"0,-1 0 0,-1 1 0,1 0 0,0 1 0,20 9 0,90 46 0,-4-1 0,352 101 0,-304-103 0,67 18 0,-236-74 0,1 0 0,-1 1 0,1-1 0,-1 0 0,1 1 0,-1-1 0,1 1 0,-1-1 0,0 1 0,1 0 0,-1 0 0,0 0 0,0-1 0,1 1 0,-1 0 0,0 0 0,0 1 0,2 1 0,-3-2 0,-1 0 0,1-1 0,0 1 0,0 0 0,0 0 0,0-1 0,-1 1 0,1 0 0,0 0 0,-1-1 0,1 1 0,0 0 0,-1-1 0,1 1 0,-1-1 0,1 1 0,-1 0 0,1-1 0,-1 1 0,0-1 0,1 1 0,-1-1 0,1 0 0,-1 1 0,-1-1 0,-59 27 0,55-25 0,-178 62 0,-448 172 0,289-73-1365,320-154-5461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3:54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24575,'29'0'0,"131"6"0,-138-3 0,0 0 0,0 2 0,-1 0 0,1 2 0,26 11 0,116 44 0,-10-5 0,328 125 0,-324-126 0,-57-17 0,50 17 0,124 30 0,356 62 0,-456-119 0,373 52 0,-516-77 0,352 24 0,-161-15 0,-5-1 0,610-13 0,-793 0 0,64-13 0,-22 2 0,-28 4 0,0-2 0,50-18 0,-21 5 0,14 0 0,86-26 0,60-30 0,-87 23 0,51-21 0,-121 35 0,-2-4 0,142-107 0,-203 139 0,163-107 0,-124 84 0,-22 18-59,16-8 219,-49 25-258,1 0 1,-1 0-1,1 0 0,-1 0 0,0 0 1,0 0-1,0-1 0,0 1 0,0-1 1,0 1-1,-1-1 0,1 0 0,-1 0 1,1-3-1,0-4-6728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4:19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4605 30 24575,'-1413'0'0,"1217"-14"0,3 0 0,64 13 0,-237 4 0,-32 52 0,286-35 0,1 0 0,-126 18 0,157-26 0,39-6 0,-46 2 0,44-5 0,-47 9 0,12 0 0,1-1 0,41-5 0,-62 3 0,69-7 0,-51 9 0,-23 2 0,67-11 0,-42 9 0,44-5 0,-56 2 0,52-8 0,4 0 0,1 0 0,0 3 0,-51 9 0,52-6 0,20-5 0,1 1 0,-1 1 0,1 0 0,0 0 0,-19 9 0,28-11 0,0 0 0,0 0 0,0 1 0,0-1 0,1 1 0,-1-1 0,0 1 0,1-1 0,0 1 0,-1 0 0,1 0 0,0 0 0,0 0 0,0 0 0,0 0 0,0 0 0,0 0 0,0 0 0,1 0 0,-1 1 0,1-1 0,0 0 0,0 0 0,0 1 0,0-1 0,0 0 0,0 0 0,0 1 0,1-1 0,-1 0 0,1 0 0,0 0 0,-1 0 0,1 1 0,2 2 0,4 6 0,-1-1 0,1 0 0,1-1 0,0 1 0,0-1 0,1-1 0,0 0 0,1 0 0,0-1 0,0 0 0,11 6 0,-2-1 0,-2 1 0,20 18 0,5 8 0,2-2 0,1-2 0,2-2 0,1-2 0,95 45 0,-73-43 0,1-4 0,1-3 0,0-4 0,85 16 0,217 14 0,-273-44 0,144-8 0,-96-3 0,1419 3 0,-1538-1 0,60-12 0,-59 8 0,56-4 0,-59 9 0,21 0 0,0-2 0,63-10 0,-53 4 0,0 3 0,115 5 0,-69 2 0,-82 0 0,0 0 0,40 10 0,-13-1 0,2 0 0,-35-6 0,1-1 0,27 2 0,75 10 0,-55-5 0,0-1 0,-21-3 0,86 3 0,-93-8 0,57 9 0,23 2 0,-38-6 0,-1 3 0,147 39 0,-210-45 0,22 5 0,312 65 0,-274-67 0,147-6 0,-95-4 0,455 3 0,-552-1 0,59-12 0,-58 8 0,57-4 0,-39 6 0,55-9 0,-21 1 0,-13-2 0,-50 9 0,1 0 0,28-1 0,43-8 0,-68 8 0,45-3 0,94 10 0,72-4 0,-217-1 0,-1 0 0,0-1 0,1 0 0,-1-1 0,-1-2 0,19-8 0,94-58 0,-52 27 0,-53 31 0,35-29 0,-20 14 0,-22 17 0,-1 0 0,0-2 0,-1 0 0,0-1 0,23-34 0,-31 41 0,-1-1 0,0 0 0,-1-1 0,0 0 0,-1 0 0,0 0 0,-1 0 0,0 0 0,0-1 0,-1 1 0,-1-1 0,0-16 0,-1 25 0,-1-1 0,1 1 0,-1 0 0,0-1 0,-1 1 0,1 0 0,0 0 0,-1 0 0,0 0 0,0 0 0,0 0 0,0 0 0,0 1 0,0-1 0,-1 1 0,1-1 0,-1 1 0,0 0 0,0 0 0,0 0 0,-5-2 0,-8-4 0,-1 0 0,-35-10 0,20 7 0,-50-15 0,-161-29 0,175 42 0,27 6 0,-41 0 0,-34-5 0,45 4 0,-1 2 0,-128 7 0,67 2 0,-119-5 0,-274 5 0,241 25 0,61-3 0,-5 3 0,35-4 0,-225 30 0,323-42 0,50-5 0,-65 0 0,79-5 0,-56 9 0,55-5 0,-51 1 0,-41-9 0,-94 4 0,86 24 0,87-20-1365,29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54:45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24575,'13'2'0,"0"0"0,0 0 0,-1 2 0,1-1 0,15 8 0,6 1 0,158 52 0,-77-24 0,136 30 0,116 24 0,-186-43 0,705 151 0,-188-115 0,-600-78 0,314 21 0,-181-7 0,51 3 0,-175-11 0,299 34 0,-144-12 0,-168-20 0,191 8 0,465-27 0,-735 2 0,0-2 0,0 0 0,-1 0 0,1-2 0,-1 1 0,1-2 0,18-8 0,94-56 0,-36 19 0,-15 9 0,-53 26 0,0 2 0,2 2 0,-1 0 0,31-9 0,183-54 0,37-32 0,-227 85 0,-29 11 0,0 2 0,0 0 0,27-6 0,176-48 0,-175 48 0,14-8 42,-36 13-746,46-12 1,-51 18-6123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4.xm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4.xml"/><Relationship Id="rId18" Type="http://schemas.openxmlformats.org/officeDocument/2006/relationships/image" Target="../media/image16.png"/><Relationship Id="rId3" Type="http://schemas.openxmlformats.org/officeDocument/2006/relationships/image" Target="../media/image35.png"/><Relationship Id="rId7" Type="http://schemas.openxmlformats.org/officeDocument/2006/relationships/customXml" Target="../ink/ink11.xml"/><Relationship Id="rId12" Type="http://schemas.openxmlformats.org/officeDocument/2006/relationships/image" Target="../media/image13.png"/><Relationship Id="rId17" Type="http://schemas.openxmlformats.org/officeDocument/2006/relationships/customXml" Target="../ink/ink16.xml"/><Relationship Id="rId2" Type="http://schemas.openxmlformats.org/officeDocument/2006/relationships/customXml" Target="../ink/ink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3.xml"/><Relationship Id="rId5" Type="http://schemas.openxmlformats.org/officeDocument/2006/relationships/image" Target="../media/image7.png"/><Relationship Id="rId15" Type="http://schemas.openxmlformats.org/officeDocument/2006/relationships/customXml" Target="../ink/ink15.xml"/><Relationship Id="rId10" Type="http://schemas.openxmlformats.org/officeDocument/2006/relationships/image" Target="../media/image12.png"/><Relationship Id="rId19" Type="http://schemas.openxmlformats.org/officeDocument/2006/relationships/customXml" Target="../ink/ink17.xml"/><Relationship Id="rId4" Type="http://schemas.openxmlformats.org/officeDocument/2006/relationships/customXml" Target="../ink/ink10.xml"/><Relationship Id="rId9" Type="http://schemas.openxmlformats.org/officeDocument/2006/relationships/customXml" Target="../ink/ink12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0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BD8626F-66C3-C67C-EE08-A4718416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97" y="0"/>
            <a:ext cx="10745700" cy="4001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978CC-101E-0293-2CDB-653D714A8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7" y="4619568"/>
            <a:ext cx="890711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6FC4BDC-F980-16A4-3FB5-B7F82F61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61" y="729451"/>
            <a:ext cx="3496163" cy="49346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F91638-6D1E-FE56-B6A3-04B839C2DEEC}"/>
              </a:ext>
            </a:extLst>
          </p:cNvPr>
          <p:cNvSpPr/>
          <p:nvPr/>
        </p:nvSpPr>
        <p:spPr>
          <a:xfrm>
            <a:off x="4543690" y="1317296"/>
            <a:ext cx="7158066" cy="4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CA4D58-9EA2-232A-8D60-AB90CD01BB02}"/>
              </a:ext>
            </a:extLst>
          </p:cNvPr>
          <p:cNvSpPr/>
          <p:nvPr/>
        </p:nvSpPr>
        <p:spPr>
          <a:xfrm>
            <a:off x="4543690" y="4363570"/>
            <a:ext cx="7158066" cy="13895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EAC582-F242-332B-29EB-C8E6F5CBFBD8}"/>
              </a:ext>
            </a:extLst>
          </p:cNvPr>
          <p:cNvSpPr/>
          <p:nvPr/>
        </p:nvSpPr>
        <p:spPr>
          <a:xfrm>
            <a:off x="4543690" y="3006257"/>
            <a:ext cx="7158066" cy="13895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8E415F-1404-F056-C847-922E69B94A13}"/>
              </a:ext>
            </a:extLst>
          </p:cNvPr>
          <p:cNvSpPr/>
          <p:nvPr/>
        </p:nvSpPr>
        <p:spPr>
          <a:xfrm>
            <a:off x="8915400" y="4686300"/>
            <a:ext cx="2540000" cy="854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의 </a:t>
            </a:r>
            <a:r>
              <a:rPr lang="ko-KR" altLang="en-US" dirty="0" err="1"/>
              <a:t>리턴값</a:t>
            </a:r>
            <a:endParaRPr lang="en-US" altLang="ko-KR" dirty="0"/>
          </a:p>
          <a:p>
            <a:pPr algn="ctr"/>
            <a:r>
              <a:rPr lang="en-US" altLang="ko-KR" dirty="0"/>
              <a:t>Int 4</a:t>
            </a:r>
            <a:r>
              <a:rPr lang="ko-KR" altLang="en-US" dirty="0"/>
              <a:t>바이트</a:t>
            </a:r>
          </a:p>
        </p:txBody>
      </p:sp>
    </p:spTree>
    <p:extLst>
      <p:ext uri="{BB962C8B-B14F-4D97-AF65-F5344CB8AC3E}">
        <p14:creationId xmlns:p14="http://schemas.microsoft.com/office/powerpoint/2010/main" val="408039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57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38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07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76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256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F18E19F-931F-FFB6-9112-D90F47F11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01" y="4863255"/>
            <a:ext cx="6601746" cy="228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57585-38E0-266D-CDC3-38DA87E4E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12" y="590102"/>
            <a:ext cx="8726118" cy="3105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488A1E-927B-335D-8832-2BBF79DFFE03}"/>
                  </a:ext>
                </a:extLst>
              </p14:cNvPr>
              <p14:cNvContentPartPr/>
              <p14:nvPr/>
            </p14:nvContentPartPr>
            <p14:xfrm>
              <a:off x="4506567" y="1975509"/>
              <a:ext cx="2495880" cy="8046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488A1E-927B-335D-8832-2BBF79DFFE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0447" y="1969389"/>
                <a:ext cx="2508120" cy="81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DC4DD9-ED21-356D-0E75-49F4BCD9934A}"/>
              </a:ext>
            </a:extLst>
          </p:cNvPr>
          <p:cNvGrpSpPr/>
          <p:nvPr/>
        </p:nvGrpSpPr>
        <p:grpSpPr>
          <a:xfrm>
            <a:off x="5546607" y="2761749"/>
            <a:ext cx="1059120" cy="1437840"/>
            <a:chOff x="5546607" y="2761749"/>
            <a:chExt cx="1059120" cy="14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53F797-EAA9-5429-A2AF-843A625AA4E6}"/>
                    </a:ext>
                  </a:extLst>
                </p14:cNvPr>
                <p14:cNvContentPartPr/>
                <p14:nvPr/>
              </p14:nvContentPartPr>
              <p14:xfrm>
                <a:off x="5546607" y="2761749"/>
                <a:ext cx="750960" cy="1279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53F797-EAA9-5429-A2AF-843A625AA4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0487" y="2755629"/>
                  <a:ext cx="763200" cy="12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DC25E6F-7DC0-2000-EB8F-358BD9D395DB}"/>
                    </a:ext>
                  </a:extLst>
                </p14:cNvPr>
                <p14:cNvContentPartPr/>
                <p14:nvPr/>
              </p14:nvContentPartPr>
              <p14:xfrm>
                <a:off x="6142047" y="3851469"/>
                <a:ext cx="463680" cy="348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DC25E6F-7DC0-2000-EB8F-358BD9D395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5927" y="3845349"/>
                  <a:ext cx="475920" cy="36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1AAF0A-627E-D18F-B38C-D76942A5FCB1}"/>
              </a:ext>
            </a:extLst>
          </p:cNvPr>
          <p:cNvSpPr txBox="1"/>
          <p:nvPr/>
        </p:nvSpPr>
        <p:spPr>
          <a:xfrm>
            <a:off x="6788727" y="3784141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바이트의 비트 하나도 바꿀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메모리를 바꾸려고 하면 터지거나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운영체제 수준에서 등록되어 보호된다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3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6A9E447A-5095-DCDA-A19E-ACD1DB403D71}"/>
              </a:ext>
            </a:extLst>
          </p:cNvPr>
          <p:cNvSpPr/>
          <p:nvPr/>
        </p:nvSpPr>
        <p:spPr>
          <a:xfrm>
            <a:off x="332788" y="4286250"/>
            <a:ext cx="11211512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6B0970-027B-6549-28FC-0D0E870E1C9E}"/>
              </a:ext>
            </a:extLst>
          </p:cNvPr>
          <p:cNvSpPr/>
          <p:nvPr/>
        </p:nvSpPr>
        <p:spPr>
          <a:xfrm>
            <a:off x="1085263" y="5076824"/>
            <a:ext cx="2953337" cy="7715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</a:p>
          <a:p>
            <a:pPr algn="ctr"/>
            <a:r>
              <a:rPr lang="ko-KR" altLang="en-US" dirty="0"/>
              <a:t>주소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  <a:endParaRPr lang="en-US" altLang="ko-KR" dirty="0"/>
          </a:p>
          <a:p>
            <a:pPr algn="ctr"/>
            <a:r>
              <a:rPr lang="ko-KR" altLang="en-US" dirty="0"/>
              <a:t>값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7098C9-CD5F-192B-7A5D-CE1BB9B6C104}"/>
              </a:ext>
            </a:extLst>
          </p:cNvPr>
          <p:cNvSpPr/>
          <p:nvPr/>
        </p:nvSpPr>
        <p:spPr>
          <a:xfrm>
            <a:off x="5200065" y="5076824"/>
            <a:ext cx="2953337" cy="7715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ValuePtr</a:t>
            </a:r>
            <a:endParaRPr lang="en-US" altLang="ko-KR" dirty="0"/>
          </a:p>
          <a:p>
            <a:pPr algn="ctr"/>
            <a:r>
              <a:rPr lang="ko-KR" altLang="en-US" dirty="0"/>
              <a:t>주소 </a:t>
            </a:r>
            <a:r>
              <a:rPr lang="en-US" altLang="ko-KR" dirty="0"/>
              <a:t>120</a:t>
            </a:r>
            <a:r>
              <a:rPr lang="ko-KR" altLang="en-US" dirty="0"/>
              <a:t>번지</a:t>
            </a:r>
            <a:endParaRPr lang="en-US" altLang="ko-KR" dirty="0"/>
          </a:p>
          <a:p>
            <a:pPr algn="ctr"/>
            <a:r>
              <a:rPr lang="ko-KR" altLang="en-US" dirty="0"/>
              <a:t>값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909FD3-4891-1F13-5926-90CAFBD13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79" y="704429"/>
            <a:ext cx="8535591" cy="301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2EAD0C-8DE1-0726-6AF4-34EB197B45AE}"/>
                  </a:ext>
                </a:extLst>
              </p14:cNvPr>
              <p14:cNvContentPartPr/>
              <p14:nvPr/>
            </p14:nvContentPartPr>
            <p14:xfrm>
              <a:off x="1105005" y="5962605"/>
              <a:ext cx="2510280" cy="324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2EAD0C-8DE1-0726-6AF4-34EB197B4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885" y="5956485"/>
                <a:ext cx="2522520" cy="33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151713-84FD-F339-C2B8-A7C68B3EF8A5}"/>
              </a:ext>
            </a:extLst>
          </p:cNvPr>
          <p:cNvSpPr txBox="1"/>
          <p:nvPr/>
        </p:nvSpPr>
        <p:spPr>
          <a:xfrm>
            <a:off x="1736224" y="6301627"/>
            <a:ext cx="16514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err="1"/>
              <a:t>비트적</a:t>
            </a:r>
            <a:r>
              <a:rPr lang="ko-KR" altLang="en-US" dirty="0"/>
              <a:t> 상수화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A6E74B0-798F-7F51-4E4F-C5B8963655CF}"/>
                  </a:ext>
                </a:extLst>
              </p14:cNvPr>
              <p14:cNvContentPartPr/>
              <p14:nvPr/>
            </p14:nvContentPartPr>
            <p14:xfrm>
              <a:off x="818805" y="2913405"/>
              <a:ext cx="3210480" cy="4500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A6E74B0-798F-7F51-4E4F-C5B8963655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685" y="2907285"/>
                <a:ext cx="32227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1D9452A-CD48-C419-5D06-CB595D6E0907}"/>
                  </a:ext>
                </a:extLst>
              </p14:cNvPr>
              <p14:cNvContentPartPr/>
              <p14:nvPr/>
            </p14:nvContentPartPr>
            <p14:xfrm>
              <a:off x="5219805" y="5933805"/>
              <a:ext cx="2676240" cy="3150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1D9452A-CD48-C419-5D06-CB595D6E09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3685" y="5927685"/>
                <a:ext cx="2688480" cy="3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7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D36B0320-43C7-0406-21AB-6E22431E0E6C}"/>
              </a:ext>
            </a:extLst>
          </p:cNvPr>
          <p:cNvSpPr/>
          <p:nvPr/>
        </p:nvSpPr>
        <p:spPr>
          <a:xfrm>
            <a:off x="694738" y="2800350"/>
            <a:ext cx="11211512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682B6-AADD-13F4-BF6D-AB111B18C8A5}"/>
              </a:ext>
            </a:extLst>
          </p:cNvPr>
          <p:cNvSpPr/>
          <p:nvPr/>
        </p:nvSpPr>
        <p:spPr>
          <a:xfrm>
            <a:off x="1447213" y="3590924"/>
            <a:ext cx="2953337" cy="7715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Value</a:t>
            </a:r>
          </a:p>
          <a:p>
            <a:pPr algn="ctr"/>
            <a:r>
              <a:rPr lang="ko-KR" altLang="en-US" dirty="0"/>
              <a:t>주소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  <a:endParaRPr lang="en-US" altLang="ko-KR" dirty="0"/>
          </a:p>
          <a:p>
            <a:pPr algn="ctr"/>
            <a:r>
              <a:rPr lang="ko-KR" altLang="en-US" dirty="0"/>
              <a:t>값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0FC6E-B28C-593A-1905-4D693CD04D91}"/>
              </a:ext>
            </a:extLst>
          </p:cNvPr>
          <p:cNvSpPr/>
          <p:nvPr/>
        </p:nvSpPr>
        <p:spPr>
          <a:xfrm>
            <a:off x="5562015" y="3590924"/>
            <a:ext cx="2953337" cy="7715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ValuePtr</a:t>
            </a:r>
            <a:endParaRPr lang="en-US" altLang="ko-KR" dirty="0"/>
          </a:p>
          <a:p>
            <a:pPr algn="ctr"/>
            <a:r>
              <a:rPr lang="ko-KR" altLang="en-US" dirty="0"/>
              <a:t>주소 </a:t>
            </a:r>
            <a:r>
              <a:rPr lang="en-US" altLang="ko-KR" dirty="0"/>
              <a:t>120</a:t>
            </a:r>
            <a:r>
              <a:rPr lang="ko-KR" altLang="en-US" dirty="0"/>
              <a:t>번지</a:t>
            </a:r>
            <a:endParaRPr lang="en-US" altLang="ko-KR" dirty="0"/>
          </a:p>
          <a:p>
            <a:pPr algn="ctr"/>
            <a:r>
              <a:rPr lang="ko-KR" altLang="en-US" dirty="0"/>
              <a:t>값 </a:t>
            </a:r>
            <a:r>
              <a:rPr lang="en-US" altLang="ko-KR" dirty="0"/>
              <a:t>100</a:t>
            </a:r>
            <a:r>
              <a:rPr lang="ko-KR" altLang="en-US" dirty="0"/>
              <a:t>번지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436C8AF-A675-B7CB-EE9B-6CE1EFF6272C}"/>
                  </a:ext>
                </a:extLst>
              </p14:cNvPr>
              <p14:cNvContentPartPr/>
              <p14:nvPr/>
            </p14:nvContentPartPr>
            <p14:xfrm>
              <a:off x="1466955" y="4476705"/>
              <a:ext cx="2510280" cy="324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436C8AF-A675-B7CB-EE9B-6CE1EFF62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0835" y="4470585"/>
                <a:ext cx="2522520" cy="336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2AB210-ED13-A500-EA28-522568A1F2E0}"/>
              </a:ext>
            </a:extLst>
          </p:cNvPr>
          <p:cNvSpPr txBox="1"/>
          <p:nvPr/>
        </p:nvSpPr>
        <p:spPr>
          <a:xfrm>
            <a:off x="2098174" y="4815727"/>
            <a:ext cx="16514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err="1"/>
              <a:t>비트적</a:t>
            </a:r>
            <a:r>
              <a:rPr lang="ko-KR" altLang="en-US" dirty="0"/>
              <a:t> 상수화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DDE8FA-4997-E160-C211-66BC90E45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81" y="1242851"/>
            <a:ext cx="7030431" cy="116221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AD9874-F8E7-4026-ADC6-DC5EA25DDF4D}"/>
              </a:ext>
            </a:extLst>
          </p:cNvPr>
          <p:cNvCxnSpPr/>
          <p:nvPr/>
        </p:nvCxnSpPr>
        <p:spPr>
          <a:xfrm>
            <a:off x="4914900" y="304800"/>
            <a:ext cx="0" cy="5743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2504DE-30C7-635F-0DB9-F9E56652E70C}"/>
              </a:ext>
            </a:extLst>
          </p:cNvPr>
          <p:cNvGrpSpPr/>
          <p:nvPr/>
        </p:nvGrpSpPr>
        <p:grpSpPr>
          <a:xfrm>
            <a:off x="2685765" y="1513365"/>
            <a:ext cx="1555560" cy="2143440"/>
            <a:chOff x="2685765" y="1513365"/>
            <a:chExt cx="1555560" cy="21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B0A53EC-5CE2-0717-CF72-005DC90D166E}"/>
                    </a:ext>
                  </a:extLst>
                </p14:cNvPr>
                <p14:cNvContentPartPr/>
                <p14:nvPr/>
              </p14:nvContentPartPr>
              <p14:xfrm>
                <a:off x="3350685" y="1513365"/>
                <a:ext cx="890640" cy="5558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B0A53EC-5CE2-0717-CF72-005DC90D16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44565" y="1507245"/>
                  <a:ext cx="90288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A9EB064-4F92-4B53-D226-6CB4AB8CD6E7}"/>
                    </a:ext>
                  </a:extLst>
                </p14:cNvPr>
                <p14:cNvContentPartPr/>
                <p14:nvPr/>
              </p14:nvContentPartPr>
              <p14:xfrm>
                <a:off x="2914365" y="1981005"/>
                <a:ext cx="781560" cy="1610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A9EB064-4F92-4B53-D226-6CB4AB8CD6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8245" y="1974885"/>
                  <a:ext cx="793800" cy="16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4A64580-B8FB-04E1-DF8B-9021D20B0F13}"/>
                    </a:ext>
                  </a:extLst>
                </p14:cNvPr>
                <p14:cNvContentPartPr/>
                <p14:nvPr/>
              </p14:nvContentPartPr>
              <p14:xfrm>
                <a:off x="2685765" y="3104925"/>
                <a:ext cx="914040" cy="5518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4A64580-B8FB-04E1-DF8B-9021D20B0F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79645" y="3098805"/>
                  <a:ext cx="926280" cy="56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FB5DEF-AC48-5B89-A182-299AA29E210E}"/>
              </a:ext>
            </a:extLst>
          </p:cNvPr>
          <p:cNvGrpSpPr/>
          <p:nvPr/>
        </p:nvGrpSpPr>
        <p:grpSpPr>
          <a:xfrm>
            <a:off x="5180925" y="1390605"/>
            <a:ext cx="2161440" cy="2244960"/>
            <a:chOff x="5180925" y="1390605"/>
            <a:chExt cx="2161440" cy="22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6255878-6247-476B-5381-11858A8F7CA0}"/>
                    </a:ext>
                  </a:extLst>
                </p14:cNvPr>
                <p14:cNvContentPartPr/>
                <p14:nvPr/>
              </p14:nvContentPartPr>
              <p14:xfrm>
                <a:off x="5180925" y="1390605"/>
                <a:ext cx="1220400" cy="983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6255878-6247-476B-5381-11858A8F7C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74805" y="1384485"/>
                  <a:ext cx="123264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977B1F-AB31-38B4-27D5-F961227E55D2}"/>
                    </a:ext>
                  </a:extLst>
                </p14:cNvPr>
                <p14:cNvContentPartPr/>
                <p14:nvPr/>
              </p14:nvContentPartPr>
              <p14:xfrm>
                <a:off x="6200805" y="2171805"/>
                <a:ext cx="829440" cy="13766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977B1F-AB31-38B4-27D5-F961227E55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94685" y="2165685"/>
                  <a:ext cx="841680" cy="13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2C4514A-97D5-A669-A390-F9C639276B10}"/>
                    </a:ext>
                  </a:extLst>
                </p14:cNvPr>
                <p14:cNvContentPartPr/>
                <p14:nvPr/>
              </p14:nvContentPartPr>
              <p14:xfrm>
                <a:off x="6429405" y="2961645"/>
                <a:ext cx="912960" cy="6739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2C4514A-97D5-A669-A390-F9C639276B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23285" y="2955525"/>
                  <a:ext cx="925200" cy="68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488AADDB-8448-1DC5-18CF-2E11D9472765}"/>
                  </a:ext>
                </a:extLst>
              </p14:cNvPr>
              <p14:cNvContentPartPr/>
              <p14:nvPr/>
            </p14:nvContentPartPr>
            <p14:xfrm>
              <a:off x="5740607" y="4526502"/>
              <a:ext cx="2510280" cy="324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488AADDB-8448-1DC5-18CF-2E11D94727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4487" y="4520382"/>
                <a:ext cx="2522520" cy="3366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863C72-3C2D-C631-5247-B6C188D5C8B1}"/>
              </a:ext>
            </a:extLst>
          </p:cNvPr>
          <p:cNvSpPr txBox="1"/>
          <p:nvPr/>
        </p:nvSpPr>
        <p:spPr>
          <a:xfrm>
            <a:off x="6371826" y="4865524"/>
            <a:ext cx="165141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err="1"/>
              <a:t>비트적</a:t>
            </a:r>
            <a:r>
              <a:rPr lang="ko-KR" altLang="en-US" dirty="0"/>
              <a:t> 상수화</a:t>
            </a:r>
          </a:p>
        </p:txBody>
      </p:sp>
    </p:spTree>
    <p:extLst>
      <p:ext uri="{BB962C8B-B14F-4D97-AF65-F5344CB8AC3E}">
        <p14:creationId xmlns:p14="http://schemas.microsoft.com/office/powerpoint/2010/main" val="177090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3929191" y="2695560"/>
              <a:ext cx="36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3071" y="26894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FFFD3046-5593-967F-6EC9-1F0C70EA88BA}"/>
              </a:ext>
            </a:extLst>
          </p:cNvPr>
          <p:cNvSpPr/>
          <p:nvPr/>
        </p:nvSpPr>
        <p:spPr>
          <a:xfrm>
            <a:off x="490244" y="1800224"/>
            <a:ext cx="11211512" cy="395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 스택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885E14-2D04-314F-35BF-475FA5661616}"/>
              </a:ext>
            </a:extLst>
          </p:cNvPr>
          <p:cNvSpPr/>
          <p:nvPr/>
        </p:nvSpPr>
        <p:spPr>
          <a:xfrm>
            <a:off x="490244" y="4514849"/>
            <a:ext cx="11211512" cy="12382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7EB397-5A08-0285-403D-35099C4DBB57}"/>
              </a:ext>
            </a:extLst>
          </p:cNvPr>
          <p:cNvSpPr/>
          <p:nvPr/>
        </p:nvSpPr>
        <p:spPr>
          <a:xfrm>
            <a:off x="490244" y="3157536"/>
            <a:ext cx="11211512" cy="12382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ReturnValue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1A71D-D330-B018-1030-F62E318CA2C6}"/>
              </a:ext>
            </a:extLst>
          </p:cNvPr>
          <p:cNvSpPr/>
          <p:nvPr/>
        </p:nvSpPr>
        <p:spPr>
          <a:xfrm>
            <a:off x="6605880" y="4857402"/>
            <a:ext cx="4205581" cy="6191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 </a:t>
            </a:r>
            <a:r>
              <a:rPr lang="en-US" altLang="ko-KR" dirty="0" err="1"/>
              <a:t>ReturnValue</a:t>
            </a:r>
            <a:r>
              <a:rPr lang="ko-KR" altLang="en-US" dirty="0"/>
              <a:t>의 결과값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0DA5C6-BED5-73D6-FB96-47B1BEB49895}"/>
              </a:ext>
            </a:extLst>
          </p:cNvPr>
          <p:cNvSpPr/>
          <p:nvPr/>
        </p:nvSpPr>
        <p:spPr>
          <a:xfrm>
            <a:off x="1510004" y="4895501"/>
            <a:ext cx="4205581" cy="6191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Value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0AE8D23-41BD-4DDA-DB6F-60EB752D6EBE}"/>
                  </a:ext>
                </a:extLst>
              </p14:cNvPr>
              <p14:cNvContentPartPr/>
              <p14:nvPr/>
            </p14:nvContentPartPr>
            <p14:xfrm>
              <a:off x="6726796" y="5476620"/>
              <a:ext cx="4079880" cy="5724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0AE8D23-41BD-4DDA-DB6F-60EB752D6E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0676" y="5470500"/>
                <a:ext cx="4092120" cy="584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CEEAE15-A36B-37E8-73F3-ADBF73CDC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2" y="-612113"/>
            <a:ext cx="4525006" cy="2181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79FA978-330D-15F1-D7E9-3F6CC48AC6FC}"/>
                  </a:ext>
                </a:extLst>
              </p14:cNvPr>
              <p14:cNvContentPartPr/>
              <p14:nvPr/>
            </p14:nvContentPartPr>
            <p14:xfrm>
              <a:off x="240540" y="-189940"/>
              <a:ext cx="1271520" cy="699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79FA978-330D-15F1-D7E9-3F6CC48AC6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20" y="-196060"/>
                <a:ext cx="1283760" cy="7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4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6E39440-6E39-0172-2CDA-B8C9D3D37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53" y="3847948"/>
            <a:ext cx="5315692" cy="2172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DB694-FF48-1102-F8E5-D65E78197EC7}"/>
              </a:ext>
            </a:extLst>
          </p:cNvPr>
          <p:cNvSpPr txBox="1"/>
          <p:nvPr/>
        </p:nvSpPr>
        <p:spPr>
          <a:xfrm>
            <a:off x="6934200" y="762000"/>
            <a:ext cx="4256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가 붙어있지 않은</a:t>
            </a:r>
            <a:endParaRPr lang="en-US" altLang="ko-KR" dirty="0"/>
          </a:p>
          <a:p>
            <a:r>
              <a:rPr lang="ko-KR" altLang="en-US" dirty="0"/>
              <a:t>포인터나 레퍼런스를 사용하는</a:t>
            </a:r>
            <a:endParaRPr lang="en-US" altLang="ko-KR" dirty="0"/>
          </a:p>
          <a:p>
            <a:r>
              <a:rPr lang="ko-KR" altLang="en-US" dirty="0"/>
              <a:t>함수가 보인다면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약속입니다</a:t>
            </a:r>
            <a:r>
              <a:rPr lang="en-US" altLang="ko-KR" dirty="0"/>
              <a:t>. </a:t>
            </a:r>
            <a:r>
              <a:rPr lang="ko-KR" altLang="en-US" dirty="0"/>
              <a:t>네가 값을 넣어주면</a:t>
            </a:r>
            <a:endParaRPr lang="en-US" altLang="ko-KR" dirty="0"/>
          </a:p>
          <a:p>
            <a:r>
              <a:rPr lang="ko-KR" altLang="en-US" dirty="0"/>
              <a:t>그 값이 바뀌어서 나올 것이다</a:t>
            </a:r>
            <a:endParaRPr lang="en-US" altLang="ko-KR" dirty="0"/>
          </a:p>
          <a:p>
            <a:r>
              <a:rPr lang="ko-KR" altLang="en-US" dirty="0"/>
              <a:t>라는 약속입니다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안바뀌어서</a:t>
            </a:r>
            <a:r>
              <a:rPr lang="ko-KR" altLang="en-US" dirty="0"/>
              <a:t> 나오면 오히려 </a:t>
            </a:r>
            <a:endParaRPr lang="en-US" altLang="ko-KR" dirty="0"/>
          </a:p>
          <a:p>
            <a:r>
              <a:rPr lang="ko-KR" altLang="en-US" dirty="0"/>
              <a:t>이상하게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 의도를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네가 넣어준 메모리 영역을 수정하겠다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AB184B-323E-8192-44AE-DEDBF88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5" y="966591"/>
            <a:ext cx="54585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BC5F29-3371-03DA-63E9-72BE0F8B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83" y="214161"/>
            <a:ext cx="5258534" cy="2162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4969-ADE8-0605-6380-C9CD06F6F1FE}"/>
              </a:ext>
            </a:extLst>
          </p:cNvPr>
          <p:cNvSpPr txBox="1"/>
          <p:nvPr/>
        </p:nvSpPr>
        <p:spPr>
          <a:xfrm>
            <a:off x="6010275" y="480210"/>
            <a:ext cx="5261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가 붙어 있다면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넣어준</a:t>
            </a:r>
            <a:r>
              <a:rPr lang="en-US" altLang="ko-KR" dirty="0"/>
              <a:t> </a:t>
            </a:r>
            <a:r>
              <a:rPr lang="ko-KR" altLang="en-US" dirty="0"/>
              <a:t>메모리영역이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바뀌지 않을 </a:t>
            </a:r>
            <a:r>
              <a:rPr lang="ko-KR" altLang="en-US" dirty="0" err="1"/>
              <a:t>것이다라는</a:t>
            </a:r>
            <a:r>
              <a:rPr lang="ko-KR" altLang="en-US" dirty="0"/>
              <a:t> 것을 표현하는 것입니다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6DE92D-CF78-35DA-A65B-83631645A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30" y="3852677"/>
            <a:ext cx="11574490" cy="2657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1B843C-ED17-2C6A-D265-4D51AA45E059}"/>
              </a:ext>
            </a:extLst>
          </p:cNvPr>
          <p:cNvSpPr txBox="1"/>
          <p:nvPr/>
        </p:nvSpPr>
        <p:spPr>
          <a:xfrm>
            <a:off x="498189" y="2929347"/>
            <a:ext cx="11024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인자와 </a:t>
            </a:r>
            <a:r>
              <a:rPr lang="ko-KR" altLang="en-US" dirty="0" err="1"/>
              <a:t>리턴값을</a:t>
            </a:r>
            <a:r>
              <a:rPr lang="ko-KR" altLang="en-US" dirty="0"/>
              <a:t> 확인하면 </a:t>
            </a:r>
            <a:r>
              <a:rPr lang="ko-KR" altLang="en-US" dirty="0" err="1"/>
              <a:t>이녀석이</a:t>
            </a:r>
            <a:r>
              <a:rPr lang="ko-KR" altLang="en-US" dirty="0"/>
              <a:t> 어떻게 써야 하는 녀석인지 이미 보여야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 char* const </a:t>
            </a:r>
            <a:r>
              <a:rPr lang="ko-KR" altLang="en-US" dirty="0"/>
              <a:t>아 문자열 넣어준다는 것이다 그리고 넣어준 문자열을 일절 수정하지 않겠다는 의미를</a:t>
            </a:r>
            <a:endParaRPr lang="en-US" altLang="ko-KR" dirty="0"/>
          </a:p>
          <a:p>
            <a:r>
              <a:rPr lang="ko-KR" altLang="en-US" dirty="0"/>
              <a:t>표시하고 있는 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7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DD31AF-9FAC-35D6-7340-03F116B9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99" y="4214973"/>
            <a:ext cx="11640792" cy="29053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201EA6-D2C0-7D72-C9C2-5D6D27D3F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33" y="466312"/>
            <a:ext cx="8297433" cy="2962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4F6433-4DA2-891D-07E0-86F4486B5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6638" y="466312"/>
            <a:ext cx="482032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6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CB60C4E-E1CA-5F82-578E-49C057FCD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72" y="137961"/>
            <a:ext cx="7925906" cy="21624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660D09-E976-F516-156E-6B9994E6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72" y="2576349"/>
            <a:ext cx="9783540" cy="2333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DC901-9A64-3A61-983A-9C46D0DF63DC}"/>
              </a:ext>
            </a:extLst>
          </p:cNvPr>
          <p:cNvSpPr txBox="1"/>
          <p:nvPr/>
        </p:nvSpPr>
        <p:spPr>
          <a:xfrm>
            <a:off x="495300" y="5242711"/>
            <a:ext cx="752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ko-KR" altLang="en-US" dirty="0"/>
              <a:t>같은 경우에는 </a:t>
            </a:r>
            <a:r>
              <a:rPr lang="en-US" altLang="ko-KR" dirty="0"/>
              <a:t>return</a:t>
            </a:r>
            <a:r>
              <a:rPr lang="ko-KR" altLang="en-US" dirty="0"/>
              <a:t>을 생략해도 된다</a:t>
            </a:r>
            <a:r>
              <a:rPr lang="en-US" altLang="ko-KR" dirty="0"/>
              <a:t>. </a:t>
            </a:r>
            <a:r>
              <a:rPr lang="ko-KR" altLang="en-US" dirty="0"/>
              <a:t>하지만 명시적으로 한다면</a:t>
            </a:r>
            <a:endParaRPr lang="en-US" altLang="ko-KR" dirty="0"/>
          </a:p>
          <a:p>
            <a:r>
              <a:rPr lang="ko-KR" altLang="en-US" dirty="0"/>
              <a:t>그리고 선생님은 무조건 명시적으로 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1C907A-19C7-1231-A7A8-D99C71CBE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46" y="6029636"/>
            <a:ext cx="524900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174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281</cp:revision>
  <dcterms:created xsi:type="dcterms:W3CDTF">2024-09-09T01:19:44Z</dcterms:created>
  <dcterms:modified xsi:type="dcterms:W3CDTF">2024-09-23T03:53:03Z</dcterms:modified>
</cp:coreProperties>
</file>