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3" r:id="rId3"/>
    <p:sldId id="287" r:id="rId4"/>
    <p:sldId id="307" r:id="rId5"/>
    <p:sldId id="288" r:id="rId6"/>
    <p:sldId id="289" r:id="rId7"/>
    <p:sldId id="290" r:id="rId8"/>
    <p:sldId id="291" r:id="rId9"/>
    <p:sldId id="292" r:id="rId10"/>
    <p:sldId id="293" r:id="rId11"/>
    <p:sldId id="308" r:id="rId12"/>
    <p:sldId id="294" r:id="rId13"/>
    <p:sldId id="295" r:id="rId14"/>
    <p:sldId id="296" r:id="rId15"/>
    <p:sldId id="297" r:id="rId16"/>
    <p:sldId id="299" r:id="rId17"/>
    <p:sldId id="309" r:id="rId18"/>
    <p:sldId id="298" r:id="rId19"/>
    <p:sldId id="300" r:id="rId20"/>
    <p:sldId id="301" r:id="rId21"/>
    <p:sldId id="302" r:id="rId22"/>
    <p:sldId id="303" r:id="rId23"/>
    <p:sldId id="304" r:id="rId24"/>
    <p:sldId id="30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2:39:02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1132 1 24575,'-6'1'0,"0"1"0,0 0 0,1 0 0,-1 1 0,1-1 0,-1 1 0,1 1 0,0-1 0,-6 6 0,-2 1 0,-573 386 0,482-330 0,-69 49 0,147-95 0,3-4 0,1 1 0,1 2 0,-24 26 0,39-38 0,0 2 0,0-1 0,1 1 0,0 0 0,0 0 0,1 0 0,0 0 0,1 1 0,0 0 0,0 0 0,1-1 0,-1 20 0,1-8 0,1 1 0,1 0 0,1 0 0,2-1 0,0 1 0,0-1 0,2 1 0,1-1 0,1-1 0,0 1 0,2-1 0,0-1 0,1 1 0,16 22 0,-6-13 0,10 18 0,2-1 0,56 61 0,116 89 0,-165-163 0,1-3 0,1-1 0,73 38 0,-46-31 0,43 20 0,-72-39 0,1-1 0,0-2 0,1-1 0,1-3 0,0-1 0,74 5 0,-86-12 0,45 8 0,-44-4 0,43 1 0,563-8 0,-627 0 0,0 0 0,0 0 0,0-1 0,0-1 0,0 1 0,-1-2 0,1 1 0,-1-1 0,0-1 0,0 0 0,-1 0 0,1 0 0,-1-1 0,0-1 0,8-8 0,13-14 0,-2-1 0,35-50 0,-23 28 0,3-6 0,34-64 0,-1 2 0,-64 103 0,-1 0 0,-1-1 0,0 0 0,-2 0 0,0-1 0,0 0 0,4-30 0,-5 8 0,-2-1 0,-2-64 0,-2 88 0,-2 1 0,0 0 0,-1 0 0,-1 0 0,0 1 0,-13-30 0,-1 5 0,-35-53 0,27 49 0,-2-3 0,-50-66 0,35 61 0,-54-51 0,72 81 0,-2 0 0,0 2 0,-2 1 0,-32-17 0,27 18 0,0 1 0,-1 2 0,-63-19 0,28 16 0,8 0 0,-1 3 0,-1 3 0,0 2 0,-75-2 0,119 12 0,0-1 0,-32-7 0,-35-4 0,63 12-101,-105 2 335,115 0-421,0 1-1,1 1 1,0 0 0,-1 0 0,1 1-1,0 1 1,-15 8 0,14-5-6639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7:53:16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5527 160 24575,'-14'-1'0,"-1"-2"0,1 0 0,0 0 0,0-1 0,1-1 0,-1 0 0,-14-8 0,-30-11 0,6 7 0,-1 2 0,-1 2 0,0 3 0,0 2 0,-106-1 0,50 11 0,-165-4 0,164-10 0,-42-1 0,-359 12 0,239 2 0,50 16 0,128-8 0,8 0 0,-197 9 0,190-17 0,-108 13 0,65-2 0,-206-10 0,159-5 0,-515 3 0,668 2 0,-58 10 0,57-7 0,-54 3 0,65-6 0,0 0 0,-31 7 0,30-4 0,-1-1 0,-23 1 0,8-4 0,6-1 0,1 1 0,0 2 0,-33 7 0,6 3 0,-110 29 0,144-34 0,1 1 0,0 1 0,0 1 0,1 1 0,-40 30 0,52-35 0,1 0 0,0 1 0,0 0 0,1 0 0,0 1 0,0 1 0,1-1 0,0 1 0,1 0 0,0 1 0,1-1 0,0 1 0,1 0 0,-6 19 0,10-26 0,-1 0 0,1 0 0,0 0 0,0-1 0,1 1 0,-1 0 0,1 0 0,0-1 0,0 1 0,0 0 0,0-1 0,0 1 0,1-1 0,0 1 0,0-1 0,0 0 0,0 0 0,0 0 0,1 0 0,-1 0 0,1 0 0,0-1 0,0 1 0,6 3 0,8 5 0,1 0 0,0-2 0,32 13 0,4 2 0,95 46 0,308 100 0,-394-149 0,33 7 0,103 16 0,-107-19 0,-71-18 0,0-1 0,1-1 0,-1 0 0,39 1 0,12-5 0,-23-2 0,1 3 0,72 11 0,-60-5 0,1-3 0,127-5 0,-72-3 0,-34 3 0,53 1 0,141-18 0,14 2 0,-37 4 0,352-1 0,-373 14 0,669-2 0,-869 2 0,57 10 0,25 1 0,128-15 0,91 4 0,-232 10 0,-60-5 0,54 0 0,1011-6 0,-496-3 0,-592 1 0,0-1 0,35-8 0,-34 5 0,1 1 0,24 0 0,354 3 0,-191 2 0,-177-2 0,56-11 0,-56 6 0,54-2 0,1211 9 0,-1283-1 0,1-1 0,0-1 0,-1 0 0,0-1 0,0 0 0,0-1 0,0-1 0,0 0 0,-1-1 0,0-1 0,0 0 0,13-10 0,8-9 0,-1-2 0,51-55 0,-38 36 0,-40 40 0,0 1 0,-1-1 0,0 1 0,0-2 0,-1 1 0,0 0 0,0-1 0,0 0 0,-1 0 0,0 0 0,-1 0 0,0 0 0,0-1 0,-1 1 0,1-9 0,-2 10 0,0 1 0,-1 0 0,1 0 0,-1 0 0,0 0 0,-1 0 0,1 0 0,-1 0 0,-1 1 0,1-1 0,-1 1 0,0-1 0,0 1 0,0 0 0,-1 0 0,0 0 0,0 0 0,0 1 0,0 0 0,-1 0 0,-7-5 0,-31-20 0,0 3 0,-2 2 0,-1 2 0,-1 2 0,-1 1 0,-69-16 0,97 30 0,-32-8 0,-88-12 0,1 1 0,94 14 0,-87-7 0,-34 1 0,67 5 0,5 0 0,30 3 0,-66 0 0,-878 9 0,838 13 0,14 0 0,-47-1 0,-39 0 0,73 1 0,112-7 0,-59-1 0,-10-9 0,-170 6 0,225 9 0,51-7 0,0-1 0,-28 1 0,-423-4 82,228-3-1529,220 2-5379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70487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err="1"/>
              <a:t>맴버변수</a:t>
            </a:r>
            <a:r>
              <a:rPr lang="ko-KR" altLang="en-US" sz="5000" dirty="0"/>
              <a:t> </a:t>
            </a:r>
            <a:r>
              <a:rPr lang="ko-KR" altLang="en-US" sz="5000" dirty="0" err="1"/>
              <a:t>맴버함수</a:t>
            </a:r>
            <a:r>
              <a:rPr lang="ko-KR" altLang="en-US" sz="5000" dirty="0"/>
              <a:t> 기초</a:t>
            </a:r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10A148-423A-C99A-9F96-905382F8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" y="638317"/>
            <a:ext cx="5061450" cy="3609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CF58C8-4E95-747E-8722-CD599F339212}"/>
              </a:ext>
            </a:extLst>
          </p:cNvPr>
          <p:cNvSpPr/>
          <p:nvPr/>
        </p:nvSpPr>
        <p:spPr>
          <a:xfrm>
            <a:off x="6472682" y="1432986"/>
            <a:ext cx="462019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79252-1CB0-C077-7E45-83A61C83ECD4}"/>
              </a:ext>
            </a:extLst>
          </p:cNvPr>
          <p:cNvSpPr txBox="1"/>
          <p:nvPr/>
        </p:nvSpPr>
        <p:spPr>
          <a:xfrm>
            <a:off x="6225309" y="1062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CC3A7-9E60-038C-B5A9-8D30B4B9D536}"/>
              </a:ext>
            </a:extLst>
          </p:cNvPr>
          <p:cNvSpPr txBox="1"/>
          <p:nvPr/>
        </p:nvSpPr>
        <p:spPr>
          <a:xfrm>
            <a:off x="6472682" y="2485999"/>
            <a:ext cx="23100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intValue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BE169-0C4C-8134-DB8C-0B92A7C19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89824"/>
              </p:ext>
            </p:extLst>
          </p:nvPr>
        </p:nvGraphicFramePr>
        <p:xfrm>
          <a:off x="6472681" y="1979199"/>
          <a:ext cx="4620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24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E0032C8-5829-C36E-CF6D-2CA428BD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2" y="5533844"/>
            <a:ext cx="10469436" cy="523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35700-6C75-E837-1240-F0E9E5B0468B}"/>
              </a:ext>
            </a:extLst>
          </p:cNvPr>
          <p:cNvSpPr txBox="1"/>
          <p:nvPr/>
        </p:nvSpPr>
        <p:spPr>
          <a:xfrm>
            <a:off x="8782777" y="2489142"/>
            <a:ext cx="6543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AA1C-9186-D6C2-802F-152CAEEAE55C}"/>
              </a:ext>
            </a:extLst>
          </p:cNvPr>
          <p:cNvSpPr txBox="1"/>
          <p:nvPr/>
        </p:nvSpPr>
        <p:spPr>
          <a:xfrm>
            <a:off x="6388785" y="3402505"/>
            <a:ext cx="749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</a:p>
          <a:p>
            <a:r>
              <a:rPr lang="en-US" altLang="ko-KR" dirty="0"/>
              <a:t>Bool</a:t>
            </a:r>
          </a:p>
          <a:p>
            <a:r>
              <a:rPr lang="en-US" altLang="ko-KR" dirty="0"/>
              <a:t>Short</a:t>
            </a:r>
          </a:p>
          <a:p>
            <a:r>
              <a:rPr lang="en-US" altLang="ko-KR" dirty="0"/>
              <a:t>bool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4899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접근제한 지정자</a:t>
            </a:r>
          </a:p>
        </p:txBody>
      </p:sp>
    </p:spTree>
    <p:extLst>
      <p:ext uri="{BB962C8B-B14F-4D97-AF65-F5344CB8AC3E}">
        <p14:creationId xmlns:p14="http://schemas.microsoft.com/office/powerpoint/2010/main" val="169254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422CB9-6E94-7261-EF48-0A38A2B1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8" y="428206"/>
            <a:ext cx="8049748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5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09CB62-B757-D6D6-EE33-EF298BB9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0" y="391451"/>
            <a:ext cx="7068536" cy="2686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EBB35-35E6-CE3B-C9A3-7333B38A880A}"/>
              </a:ext>
            </a:extLst>
          </p:cNvPr>
          <p:cNvSpPr txBox="1"/>
          <p:nvPr/>
        </p:nvSpPr>
        <p:spPr>
          <a:xfrm>
            <a:off x="7995913" y="391451"/>
            <a:ext cx="3482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클래스의 초기화 방식에는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다음의 두가지 방식이 존재한다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4230A3-CAF0-A3E3-CB83-F3229978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7" y="3998460"/>
            <a:ext cx="6516009" cy="233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033E4-1171-2B58-9675-DB6EF769B106}"/>
              </a:ext>
            </a:extLst>
          </p:cNvPr>
          <p:cNvSpPr txBox="1"/>
          <p:nvPr/>
        </p:nvSpPr>
        <p:spPr>
          <a:xfrm>
            <a:off x="7926641" y="3831996"/>
            <a:ext cx="4126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맴버</a:t>
            </a:r>
            <a:r>
              <a:rPr lang="ko-KR" altLang="en-US" dirty="0"/>
              <a:t> </a:t>
            </a:r>
            <a:r>
              <a:rPr lang="ko-KR" altLang="en-US" dirty="0" err="1"/>
              <a:t>이니셜라이저</a:t>
            </a:r>
            <a:r>
              <a:rPr lang="en-US" altLang="ko-KR" dirty="0"/>
              <a:t>(</a:t>
            </a:r>
            <a:r>
              <a:rPr lang="ko-KR" altLang="en-US" dirty="0"/>
              <a:t>생성자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841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4FEA6A-62F6-899C-2FED-73BA5C30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1" y="327891"/>
            <a:ext cx="10728803" cy="1214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E15E04-201F-E686-0E6F-06D35A7D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1" y="1890455"/>
            <a:ext cx="3619033" cy="45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7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17F139-DAAE-40C1-DA38-485F5968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311" y="203802"/>
            <a:ext cx="18395705" cy="1445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54F897-C382-0FFA-08F9-475E38DA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0" y="1960021"/>
            <a:ext cx="903096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6F9C82-2D44-AAFC-E185-1281C273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7" y="1218831"/>
            <a:ext cx="9240540" cy="250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18DCE-10B2-C1ED-8E1F-E806EE50B556}"/>
              </a:ext>
            </a:extLst>
          </p:cNvPr>
          <p:cNvSpPr txBox="1"/>
          <p:nvPr/>
        </p:nvSpPr>
        <p:spPr>
          <a:xfrm>
            <a:off x="1151768" y="4386456"/>
            <a:ext cx="829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지웠다가 다시 쳐보면 어떤 함수들이 오버로딩 되어있는지 </a:t>
            </a:r>
            <a:r>
              <a:rPr lang="ko-KR" altLang="en-US" dirty="0" err="1"/>
              <a:t>확인할수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67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46041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This =&gt; </a:t>
            </a:r>
            <a:r>
              <a:rPr lang="ko-KR" altLang="en-US" sz="5000" dirty="0" err="1"/>
              <a:t>초중요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61651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E9565CC-0477-EFC8-67CC-117C309F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852128"/>
            <a:ext cx="5468113" cy="5153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D56BED-A7D2-EDA6-33E2-8301391B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61" y="1141897"/>
            <a:ext cx="619211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F56078-A79E-2F30-AA04-98D21C2DF364}"/>
              </a:ext>
            </a:extLst>
          </p:cNvPr>
          <p:cNvSpPr/>
          <p:nvPr/>
        </p:nvSpPr>
        <p:spPr>
          <a:xfrm>
            <a:off x="695890" y="1887837"/>
            <a:ext cx="11333619" cy="4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9809DB-E12E-8851-AF46-F93D901DD295}"/>
              </a:ext>
            </a:extLst>
          </p:cNvPr>
          <p:cNvSpPr/>
          <p:nvPr/>
        </p:nvSpPr>
        <p:spPr>
          <a:xfrm>
            <a:off x="695890" y="4934111"/>
            <a:ext cx="11333619" cy="13895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F3B001-54F0-7AD8-43B0-9437CCC3FFF2}"/>
              </a:ext>
            </a:extLst>
          </p:cNvPr>
          <p:cNvSpPr/>
          <p:nvPr/>
        </p:nvSpPr>
        <p:spPr>
          <a:xfrm>
            <a:off x="695890" y="3576798"/>
            <a:ext cx="11333619" cy="13895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ReturnValue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3F4BA1-C69F-9EF7-084F-BA334B15EB19}"/>
              </a:ext>
            </a:extLst>
          </p:cNvPr>
          <p:cNvSpPr/>
          <p:nvPr/>
        </p:nvSpPr>
        <p:spPr>
          <a:xfrm>
            <a:off x="1197562" y="5789280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NewPlayer0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E822C0-7CC2-1602-C55D-07637F1DA586}"/>
              </a:ext>
            </a:extLst>
          </p:cNvPr>
          <p:cNvSpPr/>
          <p:nvPr/>
        </p:nvSpPr>
        <p:spPr>
          <a:xfrm>
            <a:off x="5755708" y="5789280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NewPlayer1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2E299A-75BE-3EE5-685C-20BCD961D22A}"/>
              </a:ext>
            </a:extLst>
          </p:cNvPr>
          <p:cNvSpPr/>
          <p:nvPr/>
        </p:nvSpPr>
        <p:spPr>
          <a:xfrm>
            <a:off x="1197562" y="6323640"/>
            <a:ext cx="2098666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</a:t>
            </a:r>
          </a:p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97D2A9-46B9-2EBA-4A05-1E1CE05CDE81}"/>
              </a:ext>
            </a:extLst>
          </p:cNvPr>
          <p:cNvSpPr/>
          <p:nvPr/>
        </p:nvSpPr>
        <p:spPr>
          <a:xfrm>
            <a:off x="3296228" y="6323640"/>
            <a:ext cx="2193935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Att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6CEF89-5102-9B33-66E1-7A5C3A77C8E7}"/>
              </a:ext>
            </a:extLst>
          </p:cNvPr>
          <p:cNvSpPr/>
          <p:nvPr/>
        </p:nvSpPr>
        <p:spPr>
          <a:xfrm>
            <a:off x="5755708" y="6323640"/>
            <a:ext cx="2098666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</a:t>
            </a:r>
          </a:p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EB6994-6987-5937-7EBF-A2D2C90E0740}"/>
              </a:ext>
            </a:extLst>
          </p:cNvPr>
          <p:cNvSpPr/>
          <p:nvPr/>
        </p:nvSpPr>
        <p:spPr>
          <a:xfrm>
            <a:off x="7854374" y="6323640"/>
            <a:ext cx="2193935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Att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A7281-D2E1-D2A6-B99B-8AA5E0938A7B}"/>
              </a:ext>
            </a:extLst>
          </p:cNvPr>
          <p:cNvSpPr/>
          <p:nvPr/>
        </p:nvSpPr>
        <p:spPr>
          <a:xfrm>
            <a:off x="695890" y="-29182"/>
            <a:ext cx="11333619" cy="163890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코드영역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8B69B-600C-5EBE-2D07-A21520F63B20}"/>
              </a:ext>
            </a:extLst>
          </p:cNvPr>
          <p:cNvSpPr txBox="1"/>
          <p:nvPr/>
        </p:nvSpPr>
        <p:spPr>
          <a:xfrm>
            <a:off x="1197562" y="276031"/>
            <a:ext cx="322320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Damage(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Hp -= </a:t>
            </a:r>
            <a:r>
              <a:rPr lang="en-US" altLang="ko-KR" sz="18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4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B66C8-E9A4-07A4-23B0-886E5A5D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4" y="236980"/>
            <a:ext cx="1078380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A1E802-6AE8-ED72-51DA-2BBA6317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6" y="747404"/>
            <a:ext cx="750674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4E1201-B227-F1BB-3E7B-01B11CF2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466533"/>
            <a:ext cx="8157574" cy="38768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79CCFD0-F08D-D39B-3D63-1B340AB38A7A}"/>
                  </a:ext>
                </a:extLst>
              </p14:cNvPr>
              <p14:cNvContentPartPr/>
              <p14:nvPr/>
            </p14:nvContentPartPr>
            <p14:xfrm>
              <a:off x="3267885" y="1818645"/>
              <a:ext cx="3771360" cy="372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79CCFD0-F08D-D39B-3D63-1B340AB38A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1765" y="1812525"/>
                <a:ext cx="3783600" cy="385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E49089-8ACB-3A35-B084-8C8D4DC7EC00}"/>
              </a:ext>
            </a:extLst>
          </p:cNvPr>
          <p:cNvSpPr txBox="1"/>
          <p:nvPr/>
        </p:nvSpPr>
        <p:spPr>
          <a:xfrm>
            <a:off x="609600" y="481965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Inline </a:t>
            </a:r>
            <a:r>
              <a:rPr lang="ko-KR" altLang="en-US" dirty="0"/>
              <a:t>을 붙일만한 곳에 자동으로 붙이는 옵션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46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7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E93F2-7150-57D8-7D4B-21479B2C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0" y="447842"/>
            <a:ext cx="776395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36166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바이트 패딩</a:t>
            </a:r>
          </a:p>
        </p:txBody>
      </p:sp>
    </p:spTree>
    <p:extLst>
      <p:ext uri="{BB962C8B-B14F-4D97-AF65-F5344CB8AC3E}">
        <p14:creationId xmlns:p14="http://schemas.microsoft.com/office/powerpoint/2010/main" val="214621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B93860-3670-FFDB-7A2E-879C58C4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74"/>
            <a:ext cx="620164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5A77BE-461C-F5FB-A6A5-4878C5AB6AF8}"/>
              </a:ext>
            </a:extLst>
          </p:cNvPr>
          <p:cNvSpPr/>
          <p:nvPr/>
        </p:nvSpPr>
        <p:spPr>
          <a:xfrm>
            <a:off x="429190" y="301297"/>
            <a:ext cx="11333619" cy="4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359AB9-61C7-3A36-1EB8-AA0283D977EA}"/>
              </a:ext>
            </a:extLst>
          </p:cNvPr>
          <p:cNvSpPr/>
          <p:nvPr/>
        </p:nvSpPr>
        <p:spPr>
          <a:xfrm>
            <a:off x="429190" y="3347571"/>
            <a:ext cx="11333619" cy="13895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8AC74E-B287-C416-A9C5-0A1D48227B38}"/>
              </a:ext>
            </a:extLst>
          </p:cNvPr>
          <p:cNvSpPr/>
          <p:nvPr/>
        </p:nvSpPr>
        <p:spPr>
          <a:xfrm>
            <a:off x="429190" y="1990258"/>
            <a:ext cx="11333619" cy="13895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ReturnValue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AE1F2F-812D-9D8D-0331-50577B7DABA7}"/>
              </a:ext>
            </a:extLst>
          </p:cNvPr>
          <p:cNvSpPr/>
          <p:nvPr/>
        </p:nvSpPr>
        <p:spPr>
          <a:xfrm>
            <a:off x="801554" y="3612768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92395-A39B-5E48-06ED-575F9BFF2B37}"/>
              </a:ext>
            </a:extLst>
          </p:cNvPr>
          <p:cNvSpPr/>
          <p:nvPr/>
        </p:nvSpPr>
        <p:spPr>
          <a:xfrm>
            <a:off x="801553" y="4147128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21FDE-7EC5-6758-CAE7-23FA36137F24}"/>
              </a:ext>
            </a:extLst>
          </p:cNvPr>
          <p:cNvSpPr/>
          <p:nvPr/>
        </p:nvSpPr>
        <p:spPr>
          <a:xfrm>
            <a:off x="2969790" y="4147128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ATT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CB643-A8C4-18B8-6338-8D0E4CEC64A4}"/>
              </a:ext>
            </a:extLst>
          </p:cNvPr>
          <p:cNvSpPr txBox="1"/>
          <p:nvPr/>
        </p:nvSpPr>
        <p:spPr>
          <a:xfrm>
            <a:off x="605282" y="4922983"/>
            <a:ext cx="2746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</a:t>
            </a:r>
            <a:r>
              <a:rPr lang="ko-KR" altLang="en-US" dirty="0"/>
              <a:t>번지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HP </a:t>
            </a:r>
            <a:r>
              <a:rPr lang="ko-KR" altLang="en-US" dirty="0" err="1"/>
              <a:t>주소값도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번지</a:t>
            </a:r>
            <a:endParaRPr lang="en-US" altLang="ko-KR" dirty="0"/>
          </a:p>
          <a:p>
            <a:r>
              <a:rPr lang="en-US" altLang="ko-KR" dirty="0" err="1"/>
              <a:t>NewPlayer</a:t>
            </a:r>
            <a:r>
              <a:rPr lang="en-US" altLang="ko-KR" dirty="0"/>
              <a:t> </a:t>
            </a:r>
            <a:r>
              <a:rPr lang="ko-KR" altLang="en-US" dirty="0" err="1"/>
              <a:t>주소값도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r>
              <a:rPr lang="en-US" altLang="ko-KR" dirty="0" err="1"/>
              <a:t>Att</a:t>
            </a:r>
            <a:r>
              <a:rPr lang="ko-KR" altLang="en-US" dirty="0"/>
              <a:t>의 </a:t>
            </a:r>
            <a:r>
              <a:rPr lang="ko-KR" altLang="en-US" dirty="0" err="1"/>
              <a:t>주소값</a:t>
            </a:r>
            <a:r>
              <a:rPr lang="ko-KR" altLang="en-US" dirty="0"/>
              <a:t> </a:t>
            </a:r>
            <a:r>
              <a:rPr lang="en-US" altLang="ko-KR" dirty="0"/>
              <a:t>104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8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AB33D9-1A4E-1024-C05F-D6A6BA3A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5" y="399302"/>
            <a:ext cx="5061450" cy="36092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9371AE-325C-16D7-8862-FB275FCFE9DE}"/>
              </a:ext>
            </a:extLst>
          </p:cNvPr>
          <p:cNvSpPr/>
          <p:nvPr/>
        </p:nvSpPr>
        <p:spPr>
          <a:xfrm>
            <a:off x="6472682" y="1432986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1425C-CE3E-B7F8-EC46-E7A181557BF5}"/>
              </a:ext>
            </a:extLst>
          </p:cNvPr>
          <p:cNvSpPr/>
          <p:nvPr/>
        </p:nvSpPr>
        <p:spPr>
          <a:xfrm>
            <a:off x="6450744" y="2894640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A08F4-55B5-6DCF-9E4A-36C4EF05576D}"/>
              </a:ext>
            </a:extLst>
          </p:cNvPr>
          <p:cNvSpPr/>
          <p:nvPr/>
        </p:nvSpPr>
        <p:spPr>
          <a:xfrm>
            <a:off x="8677239" y="2894640"/>
            <a:ext cx="548802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bool</a:t>
            </a:r>
          </a:p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BAC77F-7AC3-CEBF-1EF3-5F9262D5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5" y="4618541"/>
            <a:ext cx="5677067" cy="134814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49C1C1D-D4C6-CBB0-9064-BE77A257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2874"/>
              </p:ext>
            </p:extLst>
          </p:nvPr>
        </p:nvGraphicFramePr>
        <p:xfrm>
          <a:off x="6472681" y="2501706"/>
          <a:ext cx="429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A8684D-79AF-CC23-335B-C4371FA05231}"/>
              </a:ext>
            </a:extLst>
          </p:cNvPr>
          <p:cNvSpPr/>
          <p:nvPr/>
        </p:nvSpPr>
        <p:spPr>
          <a:xfrm>
            <a:off x="9240196" y="2894640"/>
            <a:ext cx="1525086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패딩 바이트</a:t>
            </a:r>
          </a:p>
        </p:txBody>
      </p:sp>
    </p:spTree>
    <p:extLst>
      <p:ext uri="{BB962C8B-B14F-4D97-AF65-F5344CB8AC3E}">
        <p14:creationId xmlns:p14="http://schemas.microsoft.com/office/powerpoint/2010/main" val="428637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60B162-3964-A3A4-431D-1288662E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1" y="1165920"/>
            <a:ext cx="5061450" cy="36092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F2C978-3150-0DEE-EFA5-F2E837B8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67" y="1772168"/>
            <a:ext cx="8154538" cy="838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8974CD9-BACC-861E-69B3-AB316C138F4F}"/>
                  </a:ext>
                </a:extLst>
              </p14:cNvPr>
              <p14:cNvContentPartPr/>
              <p14:nvPr/>
            </p14:nvContentPartPr>
            <p14:xfrm>
              <a:off x="1347491" y="2789051"/>
              <a:ext cx="961920" cy="721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8974CD9-BACC-861E-69B3-AB316C138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371" y="2782931"/>
                <a:ext cx="974160" cy="7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52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953007-84D5-79FF-9A8A-8A0FD2A8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" y="638317"/>
            <a:ext cx="5061450" cy="36092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69465A-2160-D81C-144F-83757675EC85}"/>
              </a:ext>
            </a:extLst>
          </p:cNvPr>
          <p:cNvSpPr/>
          <p:nvPr/>
        </p:nvSpPr>
        <p:spPr>
          <a:xfrm>
            <a:off x="6472682" y="1432986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84C6E-F791-4C9E-5C1D-1A11072D58F4}"/>
              </a:ext>
            </a:extLst>
          </p:cNvPr>
          <p:cNvSpPr txBox="1"/>
          <p:nvPr/>
        </p:nvSpPr>
        <p:spPr>
          <a:xfrm>
            <a:off x="6225309" y="1062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1C6C-D6EF-A449-98FE-000E590B1351}"/>
              </a:ext>
            </a:extLst>
          </p:cNvPr>
          <p:cNvSpPr txBox="1"/>
          <p:nvPr/>
        </p:nvSpPr>
        <p:spPr>
          <a:xfrm>
            <a:off x="6472682" y="2485999"/>
            <a:ext cx="2105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intValue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AAEF37-7EF0-842D-BE93-16C0516D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93104"/>
              </p:ext>
            </p:extLst>
          </p:nvPr>
        </p:nvGraphicFramePr>
        <p:xfrm>
          <a:off x="6472682" y="1979199"/>
          <a:ext cx="429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DC0DEF1-B529-461E-0279-4275BA08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32" y="5138501"/>
            <a:ext cx="1069806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114</Words>
  <Application>Microsoft Office PowerPoint</Application>
  <PresentationFormat>와이드스크린</PresentationFormat>
  <Paragraphs>56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317</cp:revision>
  <dcterms:created xsi:type="dcterms:W3CDTF">2024-09-09T01:19:44Z</dcterms:created>
  <dcterms:modified xsi:type="dcterms:W3CDTF">2024-09-25T07:53:35Z</dcterms:modified>
</cp:coreProperties>
</file>