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14" r:id="rId3"/>
    <p:sldId id="316" r:id="rId4"/>
    <p:sldId id="317" r:id="rId5"/>
    <p:sldId id="315" r:id="rId6"/>
    <p:sldId id="318" r:id="rId7"/>
    <p:sldId id="304" r:id="rId8"/>
    <p:sldId id="3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6:04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5:52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7951 29 24575,'-40'-2'0,"-57"-10"0,55 6 0,-53-1 0,-54 5 0,-330 6 0,121 22 0,98-6 0,-302 61 0,371-47 0,-130 29 0,117-18 0,-131 35 0,-49 18 0,226-60 0,-404 83 0,282-70 0,211-39 0,37-8 0,0 2 0,-61 20 0,83-23 0,1 1 0,-1 1 0,1 0 0,0 0 0,0 1 0,1 0 0,0 1 0,0 0 0,0 0 0,1 0 0,0 1 0,1 0 0,-9 14 0,-11 27 0,20-35 0,-2 1 0,0-1 0,-13 17 0,18-27 0,0 0 0,-1 0 0,0-1 0,0 1 0,0-1 0,0 0 0,0 0 0,0-1 0,-1 1 0,0-1 0,1 0 0,-1 0 0,0 0 0,-9 1 0,-4 1 0,-27 5 0,0-2 0,-74 2 0,-37-8 0,-136-4 0,81-23 0,51 0 0,27 3 0,-97-16 0,-26-2 0,-45-17 0,115 16 0,-21-9 0,156 38 0,-83-35 0,91 30 0,-1 3 0,-72-16 0,-58 3-1365,151 26-5461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5:53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746 1 24575,'-33'3'0,"1"1"0,0 2 0,0 1 0,0 1 0,-33 15 0,-17 3 0,-179 42 0,221-61 0,26-5 0,0 0 0,1 1 0,-1 1 0,1 0 0,-16 7 0,26-10 0,1 0 0,-1 1 0,1 0 0,-1-1 0,1 1 0,0 0 0,0 0 0,0 0 0,0 0 0,0 1 0,0-1 0,0 1 0,1-1 0,-1 1 0,1-1 0,0 1 0,0 0 0,0 0 0,0-1 0,0 1 0,0 0 0,1 0 0,0 0 0,-1 0 0,1 0 0,0 0 0,1 0 0,-1 0 0,1 4 0,2 6 0,0 0 0,1 0 0,1-1 0,0 1 0,1-1 0,0 0 0,10 13 0,59 78 0,-60-85 0,36 45 0,3-3 0,2-2 0,81 64 0,-79-80 0,2-2 0,1-3 0,102 45 0,-43-27-1365,-99-44-5461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16:11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4009 157 24575,'-2465'0'0,"2435"2"0,-1 1 0,1 2 0,-47 13 0,-37 6 0,-69 14 0,3 0 0,98-24 0,0 4 0,1 3 0,2 3 0,0 4 0,-129 66 0,169-75 0,15-8 0,1 0 0,1 1 0,0 1 0,0 1 0,2 1 0,-34 30 0,47-36 0,1 0 0,-1 0 0,2 0 0,-1 1 0,1 0 0,1 0 0,0 0 0,0 0 0,1 1 0,0 0 0,-2 15 0,4-9 0,0 0 0,1 0 0,1 0 0,0 0 0,1 0 0,8 29 0,2-7 0,2-1 0,1-1 0,2 0 0,2-1 0,34 49 0,-32-59 0,2 0 0,0-2 0,2-1 0,1 0 0,0-2 0,53 31 0,-39-26 0,1-3 0,1-1 0,1-2 0,1-2 0,1-1 0,0-3 0,64 11 0,-54-19 0,74-4 0,43 4 0,409 13-573,-133-12 312,490 10-980,-691-18 1137,-53-4-302,248-37-1,-174-6 2740,-63-8-1742,-137 35-523,0 1-68,120-20 0,-123 30 0,-20 3 0,76-2 0,992 10 0,-1069-3 0,50-9 0,20-1 0,-70 9 0,0-2 0,0-2 0,-1-2 0,0-2 0,42-17 0,-78 25 0,-1 0 0,0 0 0,0-1 0,0 1 0,-1-1 0,1-1 0,-1 1 0,0-1 0,0 0 0,0 0 0,-1 0 0,0-1 0,0 1 0,0-1 0,-1 0 0,0-1 0,0 1 0,0 0 0,-1-1 0,0 1 0,0-1 0,1-8 0,0-11 0,-1 0 0,0 0 0,-2 0 0,-6-42 0,4 56 0,0-1 0,-1 1 0,-1-1 0,0 1 0,-1 0 0,0 0 0,-1 1 0,0 0 0,0 0 0,-15-17 0,0 2 0,-2 1 0,-47-41 0,4 13-57,-3 3-1,-2 2 1,-2 4-1,-113-50 1,70 45-39,-1 6 0,-173-40 0,-441-66-979,-16 83 1075,-5 59 1287,425 9-924,313-1-363,0 0 0,0 0 0,0 1 0,1 1 0,-1 0 0,1 1 0,-1 1 0,1 0 0,1 0 0,-1 1 0,1 1 0,0 0 0,0 1 0,-10 9 0,-10 11 0,2 2 0,1 1 0,-30 43 0,54-67 0,-7 6-114,2-1 1,0 2-1,1-1 0,0 2 0,1-1 1,0 1-1,2 0 0,-1 1 0,2-1 1,0 1-1,-3 19 0,7-15-6712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02:40:07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362 236 24575,'-5'1'0,"0"-1"0,0 1 0,0 1 0,0-1 0,0 0 0,0 1 0,1 0 0,-1 0 0,1 1 0,-7 3 0,-46 37 0,28-20 0,-125 80 0,149-99 0,0 1 0,1 0 0,0-1 0,0 1 0,0 1 0,0-1 0,1 1 0,0-1 0,0 1 0,1 0 0,-1 0 0,1 0 0,0 0 0,-1 9 0,-1 6 0,1 0 0,0 42 0,2-20 0,0-9 0,1 0 0,6 36 0,-5-60 0,2 1 0,-1 0 0,1 0 0,1-1 0,0 0 0,0 0 0,1 0 0,0 0 0,1-1 0,10 13 0,17 15 0,2-2 0,2-1 0,1-2 0,1-1 0,2-2 0,1-2 0,1-2 0,47 20 0,-48-27 0,1-2 0,0-1 0,1-3 0,0-2 0,1-1 0,88 5 0,252-15 0,-371 0 0,-1-1 0,1 0 0,0 0 0,-1-1 0,0-1 0,0 0 0,18-9 0,86-50 0,-103 54 0,9-6 0,-1-1 0,0-2 0,-2 0 0,0-1 0,-1-1 0,-1 0 0,0-2 0,-2 0 0,-1-1 0,23-45 0,-32 52 0,-1 0 0,0 0 0,-1-1 0,0 1 0,-2-1 0,1-22 0,-2 0 0,-6-63 0,0 81 0,-1 0 0,-1 0 0,0 1 0,-2 0 0,0 0 0,-1 1 0,-2 0 0,1 1 0,-21-23 0,-15-17 0,-3 2 0,-3 3 0,-66-53 0,91 84 0,0 1 0,-2 1 0,0 2 0,-1 1 0,-1 1 0,-1 2 0,0 2 0,-1 0 0,-36-6 0,14 12 0,0 3 0,-77 6 0,24 0 0,29-5 0,45-1 0,1 2 0,0 2 0,-1 1 0,1 2 0,-46 11 0,63-9-51,0 2-1,1 0 1,0 1 0,0 0-1,1 2 1,1 0-1,-1 0 1,-11 14 0,3-5-852,11-10-5923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1353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IS A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359071-4C40-1999-75A4-33F0D771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5" y="285311"/>
            <a:ext cx="5353797" cy="31436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D75991F-9D9D-C780-3EA8-1C5ADF77FD92}"/>
              </a:ext>
            </a:extLst>
          </p:cNvPr>
          <p:cNvSpPr/>
          <p:nvPr/>
        </p:nvSpPr>
        <p:spPr>
          <a:xfrm>
            <a:off x="489527" y="5560291"/>
            <a:ext cx="11305309" cy="1108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23D405-E8A2-C63D-1A6C-66C105626A3D}"/>
              </a:ext>
            </a:extLst>
          </p:cNvPr>
          <p:cNvSpPr/>
          <p:nvPr/>
        </p:nvSpPr>
        <p:spPr>
          <a:xfrm>
            <a:off x="489527" y="4299527"/>
            <a:ext cx="11305309" cy="11083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 =()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D57A52-D485-F5BF-3D5F-A7A1C8750A25}"/>
              </a:ext>
            </a:extLst>
          </p:cNvPr>
          <p:cNvSpPr/>
          <p:nvPr/>
        </p:nvSpPr>
        <p:spPr>
          <a:xfrm>
            <a:off x="7462982" y="5777345"/>
            <a:ext cx="3103418" cy="6742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Operator=()</a:t>
            </a:r>
            <a:r>
              <a:rPr lang="ko-KR" altLang="en-US" dirty="0"/>
              <a:t>의 결과 값</a:t>
            </a:r>
            <a:endParaRPr lang="en-US" altLang="ko-KR" dirty="0"/>
          </a:p>
          <a:p>
            <a:pPr algn="ctr"/>
            <a:r>
              <a:rPr lang="en-US" altLang="ko-KR" dirty="0"/>
              <a:t>== </a:t>
            </a:r>
            <a:r>
              <a:rPr lang="en-US" altLang="ko-KR" dirty="0" err="1"/>
              <a:t>NewMyInt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F49BCD-B8F5-617A-0A27-DAA31B10C373}"/>
              </a:ext>
            </a:extLst>
          </p:cNvPr>
          <p:cNvSpPr/>
          <p:nvPr/>
        </p:nvSpPr>
        <p:spPr>
          <a:xfrm>
            <a:off x="1487054" y="5898434"/>
            <a:ext cx="3103418" cy="6742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MyInt</a:t>
            </a:r>
            <a:r>
              <a:rPr lang="ko-KR" altLang="en-US" dirty="0"/>
              <a:t> </a:t>
            </a:r>
            <a:r>
              <a:rPr lang="en-US" altLang="ko-KR" dirty="0" err="1"/>
              <a:t>NewMyInt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181D2B-DED0-FCDC-EC2B-B5747E994A81}"/>
                  </a:ext>
                </a:extLst>
              </p14:cNvPr>
              <p14:cNvContentPartPr/>
              <p14:nvPr/>
            </p14:nvContentPartPr>
            <p14:xfrm>
              <a:off x="7739815" y="2889189"/>
              <a:ext cx="360" cy="1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181D2B-DED0-FCDC-EC2B-B5747E994A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3695" y="2883069"/>
                <a:ext cx="1260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7581C5-1B72-12F3-1B5B-AB950D0DBECC}"/>
              </a:ext>
            </a:extLst>
          </p:cNvPr>
          <p:cNvGrpSpPr/>
          <p:nvPr/>
        </p:nvGrpSpPr>
        <p:grpSpPr>
          <a:xfrm>
            <a:off x="2094295" y="5928669"/>
            <a:ext cx="5396760" cy="574200"/>
            <a:chOff x="2094295" y="5928669"/>
            <a:chExt cx="539676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C267D8F-3EE4-B213-B62C-E9561EC15ABB}"/>
                    </a:ext>
                  </a:extLst>
                </p14:cNvPr>
                <p14:cNvContentPartPr/>
                <p14:nvPr/>
              </p14:nvContentPartPr>
              <p14:xfrm>
                <a:off x="4628335" y="6085629"/>
                <a:ext cx="2862720" cy="362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C267D8F-3EE4-B213-B62C-E9561EC15A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22215" y="6079509"/>
                  <a:ext cx="2874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70F4AB9-676C-5BCE-E208-AFED3CE8D155}"/>
                    </a:ext>
                  </a:extLst>
                </p14:cNvPr>
                <p14:cNvContentPartPr/>
                <p14:nvPr/>
              </p14:nvContentPartPr>
              <p14:xfrm>
                <a:off x="4599175" y="6086349"/>
                <a:ext cx="331920" cy="381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70F4AB9-676C-5BCE-E208-AFED3CE8D1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3055" y="6080229"/>
                  <a:ext cx="344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72ADDD6-9B08-50C4-14BA-8774A5ED3454}"/>
                    </a:ext>
                  </a:extLst>
                </p14:cNvPr>
                <p14:cNvContentPartPr/>
                <p14:nvPr/>
              </p14:nvContentPartPr>
              <p14:xfrm>
                <a:off x="2094295" y="5928669"/>
                <a:ext cx="2442600" cy="574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72ADDD6-9B08-50C4-14BA-8774A5ED34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88175" y="5922549"/>
                  <a:ext cx="2454840" cy="58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96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CECD7D-3497-BEB1-3BEE-95802CB0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8" y="815020"/>
            <a:ext cx="4915586" cy="3343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CB2D3-9AC4-2D90-4ED7-0903ADDBD038}"/>
              </a:ext>
            </a:extLst>
          </p:cNvPr>
          <p:cNvSpPr txBox="1"/>
          <p:nvPr/>
        </p:nvSpPr>
        <p:spPr>
          <a:xfrm>
            <a:off x="6096000" y="637309"/>
            <a:ext cx="5291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네임스페이스는 그냥 그 영역 안에 별명을 붙이는</a:t>
            </a:r>
            <a:endParaRPr lang="en-US" altLang="ko-KR" dirty="0"/>
          </a:p>
          <a:p>
            <a:r>
              <a:rPr lang="ko-KR" altLang="en-US" dirty="0"/>
              <a:t>기능을 제외하고는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네임스페이스 영역안에 존재하는 모든 존재들은</a:t>
            </a:r>
            <a:endParaRPr lang="en-US" altLang="ko-KR" dirty="0"/>
          </a:p>
          <a:p>
            <a:r>
              <a:rPr lang="ko-KR" altLang="en-US" dirty="0"/>
              <a:t>네임스페이스의 이름이 붙는다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7DC10EB-BF68-788C-E7E7-04BE87040802}"/>
                  </a:ext>
                </a:extLst>
              </p14:cNvPr>
              <p14:cNvContentPartPr/>
              <p14:nvPr/>
            </p14:nvContentPartPr>
            <p14:xfrm>
              <a:off x="2058655" y="912429"/>
              <a:ext cx="631440" cy="4734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7DC10EB-BF68-788C-E7E7-04BE870408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535" y="906309"/>
                <a:ext cx="643680" cy="4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5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05730A-1A1B-2034-1633-19B0F6A6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86" y="1083949"/>
            <a:ext cx="3962953" cy="4486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4FD27-41F2-FD74-6219-193033F1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00" y="1174368"/>
            <a:ext cx="5012235" cy="4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123D9-FA31-EB6C-ABBE-1F24634D9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3" y="1591950"/>
            <a:ext cx="556337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7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33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333</cp:revision>
  <dcterms:created xsi:type="dcterms:W3CDTF">2024-09-09T01:19:44Z</dcterms:created>
  <dcterms:modified xsi:type="dcterms:W3CDTF">2024-09-27T02:49:11Z</dcterms:modified>
</cp:coreProperties>
</file>