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3" r:id="rId3"/>
    <p:sldId id="307" r:id="rId4"/>
    <p:sldId id="308" r:id="rId5"/>
    <p:sldId id="309" r:id="rId6"/>
    <p:sldId id="310" r:id="rId7"/>
    <p:sldId id="319" r:id="rId8"/>
    <p:sldId id="311" r:id="rId9"/>
    <p:sldId id="313" r:id="rId10"/>
    <p:sldId id="312" r:id="rId11"/>
    <p:sldId id="314" r:id="rId12"/>
    <p:sldId id="315" r:id="rId13"/>
    <p:sldId id="316" r:id="rId14"/>
    <p:sldId id="317" r:id="rId15"/>
    <p:sldId id="318" r:id="rId16"/>
    <p:sldId id="304" r:id="rId17"/>
    <p:sldId id="30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1353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IS A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07001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55AC48-EDB1-39A4-21CB-A5988A98331E}"/>
              </a:ext>
            </a:extLst>
          </p:cNvPr>
          <p:cNvSpPr/>
          <p:nvPr/>
        </p:nvSpPr>
        <p:spPr>
          <a:xfrm>
            <a:off x="3768436" y="886691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StatusUnit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654E94-F2F0-AC5B-E40B-7E7D06451C95}"/>
              </a:ext>
            </a:extLst>
          </p:cNvPr>
          <p:cNvSpPr/>
          <p:nvPr/>
        </p:nvSpPr>
        <p:spPr>
          <a:xfrm>
            <a:off x="2346036" y="2837873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FightUnit</a:t>
            </a:r>
            <a:endParaRPr lang="en-US" altLang="ko-KR" dirty="0"/>
          </a:p>
          <a:p>
            <a:pPr algn="ctr"/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FightUnit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::Hp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A3EA036-C3B0-AC95-BF40-C506A42EC7E2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3768436" y="1911927"/>
            <a:ext cx="1422400" cy="9259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BF39BD-DE90-3DD6-56F3-62AA68C5E288}"/>
              </a:ext>
            </a:extLst>
          </p:cNvPr>
          <p:cNvSpPr/>
          <p:nvPr/>
        </p:nvSpPr>
        <p:spPr>
          <a:xfrm>
            <a:off x="3768436" y="4747491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1CC20DE-35D1-C0A6-5AFF-1D9DFD274218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3768436" y="3863109"/>
            <a:ext cx="1422400" cy="88438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079753-663A-4CD8-886F-16F60CDA1F58}"/>
              </a:ext>
            </a:extLst>
          </p:cNvPr>
          <p:cNvSpPr/>
          <p:nvPr/>
        </p:nvSpPr>
        <p:spPr>
          <a:xfrm>
            <a:off x="5740400" y="2837873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QuestUnit</a:t>
            </a:r>
            <a:endParaRPr lang="en-US" altLang="ko-KR" dirty="0"/>
          </a:p>
          <a:p>
            <a:pPr algn="ctr"/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Hp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E5B05A-7A06-B9EF-59F1-C4AADEA8C211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H="1" flipV="1">
            <a:off x="5190836" y="1911927"/>
            <a:ext cx="1971964" cy="9259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76DF9F-B413-CFFC-B2FA-3697F55DA7D3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5190836" y="3863109"/>
            <a:ext cx="1971964" cy="88438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5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62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88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58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5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57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77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9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C5D1AD-AE10-F09E-8142-81C9E0FCC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1" y="761713"/>
            <a:ext cx="6725589" cy="4115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659D97-A3C8-0E29-714F-635FFCAE7F13}"/>
              </a:ext>
            </a:extLst>
          </p:cNvPr>
          <p:cNvSpPr/>
          <p:nvPr/>
        </p:nvSpPr>
        <p:spPr>
          <a:xfrm>
            <a:off x="8081818" y="905164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StatusUnit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84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8C2187-AF7C-C4AA-F07E-55A334048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1" y="1206137"/>
            <a:ext cx="7059010" cy="313416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6E5E220-58D7-83A9-7E5F-4FBD02C261AA}"/>
              </a:ext>
            </a:extLst>
          </p:cNvPr>
          <p:cNvSpPr/>
          <p:nvPr/>
        </p:nvSpPr>
        <p:spPr>
          <a:xfrm>
            <a:off x="8081818" y="905164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FightUnit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76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8A61F8-02DB-6C00-1153-2677381B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16" y="1807869"/>
            <a:ext cx="6011114" cy="21338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6191BE-5BA2-43AB-EFA2-91898D41E47E}"/>
              </a:ext>
            </a:extLst>
          </p:cNvPr>
          <p:cNvSpPr/>
          <p:nvPr/>
        </p:nvSpPr>
        <p:spPr>
          <a:xfrm>
            <a:off x="7832436" y="2403764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49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791ABA-392E-37BF-894C-A5716D02AFFC}"/>
              </a:ext>
            </a:extLst>
          </p:cNvPr>
          <p:cNvSpPr/>
          <p:nvPr/>
        </p:nvSpPr>
        <p:spPr>
          <a:xfrm>
            <a:off x="4147128" y="905164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StatusUnit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8840C3-5D80-C391-AFED-A09B6080DC4F}"/>
              </a:ext>
            </a:extLst>
          </p:cNvPr>
          <p:cNvSpPr/>
          <p:nvPr/>
        </p:nvSpPr>
        <p:spPr>
          <a:xfrm>
            <a:off x="4147128" y="2835564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FightUnit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06133A0-4766-4725-E903-063EF599B6C5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5569528" y="1930400"/>
            <a:ext cx="0" cy="9051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73B4D96-70B4-00CA-D0BF-47BB4513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1" y="374858"/>
            <a:ext cx="3429479" cy="5811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BE5153-DAE3-4B86-4803-DD250B8358B4}"/>
              </a:ext>
            </a:extLst>
          </p:cNvPr>
          <p:cNvSpPr/>
          <p:nvPr/>
        </p:nvSpPr>
        <p:spPr>
          <a:xfrm>
            <a:off x="4147128" y="4765964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E6FED6-3EAC-A872-0295-0549C55892E7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5569528" y="3860800"/>
            <a:ext cx="0" cy="9051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465FDF-0B94-1C5D-9980-3973D06A6DF9}"/>
              </a:ext>
            </a:extLst>
          </p:cNvPr>
          <p:cNvSpPr txBox="1"/>
          <p:nvPr/>
        </p:nvSpPr>
        <p:spPr>
          <a:xfrm>
            <a:off x="8081818" y="1233116"/>
            <a:ext cx="4025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Player Is A </a:t>
            </a:r>
            <a:r>
              <a:rPr lang="en-US" altLang="ko-KR" dirty="0" err="1"/>
              <a:t>FightUnit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Isa</a:t>
            </a:r>
            <a:r>
              <a:rPr lang="ko-KR" altLang="en-US" dirty="0"/>
              <a:t>는 실제 문법적으로 대입이 되어야</a:t>
            </a:r>
            <a:endParaRPr lang="en-US" altLang="ko-KR" dirty="0"/>
          </a:p>
          <a:p>
            <a:r>
              <a:rPr lang="en-US" altLang="ko-KR" dirty="0"/>
              <a:t>Is A</a:t>
            </a:r>
            <a:r>
              <a:rPr lang="ko-KR" altLang="en-US" dirty="0"/>
              <a:t>로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06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976BC5-8AA1-E5C3-4736-27C7350A0F2E}"/>
              </a:ext>
            </a:extLst>
          </p:cNvPr>
          <p:cNvSpPr/>
          <p:nvPr/>
        </p:nvSpPr>
        <p:spPr>
          <a:xfrm>
            <a:off x="1477819" y="1330037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StatusUnit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B35277-A6F7-6277-45E8-B7530DBA8F87}"/>
              </a:ext>
            </a:extLst>
          </p:cNvPr>
          <p:cNvSpPr/>
          <p:nvPr/>
        </p:nvSpPr>
        <p:spPr>
          <a:xfrm>
            <a:off x="4322619" y="1330037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FightUnit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A584-9D76-19DE-1DE2-FFA5897E63FD}"/>
              </a:ext>
            </a:extLst>
          </p:cNvPr>
          <p:cNvSpPr/>
          <p:nvPr/>
        </p:nvSpPr>
        <p:spPr>
          <a:xfrm>
            <a:off x="7167419" y="1330037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</a:p>
          <a:p>
            <a:pPr algn="ctr"/>
            <a:r>
              <a:rPr lang="ko-KR" altLang="en-US" dirty="0"/>
              <a:t>만의 내용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AFD899-4D2A-0397-BCC0-4E98D424648C}"/>
              </a:ext>
            </a:extLst>
          </p:cNvPr>
          <p:cNvSpPr/>
          <p:nvPr/>
        </p:nvSpPr>
        <p:spPr>
          <a:xfrm>
            <a:off x="1477819" y="831273"/>
            <a:ext cx="8534399" cy="498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AFD34-C8E1-00C4-4EC9-624FA6316056}"/>
              </a:ext>
            </a:extLst>
          </p:cNvPr>
          <p:cNvSpPr txBox="1"/>
          <p:nvPr/>
        </p:nvSpPr>
        <p:spPr>
          <a:xfrm>
            <a:off x="1688721" y="2609334"/>
            <a:ext cx="8323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이런 상속 구조에서 </a:t>
            </a:r>
            <a:r>
              <a:rPr lang="en-US" altLang="ko-KR" dirty="0"/>
              <a:t>Player</a:t>
            </a:r>
            <a:r>
              <a:rPr lang="ko-KR" altLang="en-US" dirty="0"/>
              <a:t>는 완전히 내부에 </a:t>
            </a:r>
            <a:r>
              <a:rPr lang="en-US" altLang="ko-KR" dirty="0" err="1"/>
              <a:t>FightUnit</a:t>
            </a:r>
            <a:r>
              <a:rPr lang="ko-KR" altLang="en-US" dirty="0"/>
              <a:t>를 전부다 가지고 있어요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Player</a:t>
            </a:r>
            <a:r>
              <a:rPr lang="ko-KR" altLang="en-US" dirty="0"/>
              <a:t>은 온전히 </a:t>
            </a:r>
            <a:r>
              <a:rPr lang="en-US" altLang="ko-KR" dirty="0" err="1"/>
              <a:t>Fightunit</a:t>
            </a:r>
            <a:r>
              <a:rPr lang="ko-KR" altLang="en-US" dirty="0"/>
              <a:t>이므로</a:t>
            </a:r>
            <a:endParaRPr lang="en-US" altLang="ko-KR" dirty="0"/>
          </a:p>
          <a:p>
            <a:r>
              <a:rPr lang="en-US" altLang="ko-KR" dirty="0"/>
              <a:t>Player Is A </a:t>
            </a:r>
            <a:r>
              <a:rPr lang="en-US" altLang="ko-KR" dirty="0" err="1"/>
              <a:t>FightUnit</a:t>
            </a:r>
            <a:r>
              <a:rPr lang="ko-KR" altLang="en-US" dirty="0"/>
              <a:t>라고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아래쪽과 같이 자연스럽게 대입까지 가능해야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30290B-7B6E-C597-E745-D5BED7A4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9" y="4063724"/>
            <a:ext cx="463932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19078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Has</a:t>
            </a:r>
            <a:r>
              <a:rPr lang="ko-KR" altLang="en-US" sz="5000" dirty="0"/>
              <a:t> </a:t>
            </a:r>
            <a:r>
              <a:rPr lang="en-US" altLang="ko-KR" sz="5000" dirty="0"/>
              <a:t>A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85693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835E9A-6666-C6C8-9160-1B4669FE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86" y="200447"/>
            <a:ext cx="7068536" cy="4277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2B1DB-3737-AD73-1D6E-F508EA42BD4F}"/>
              </a:ext>
            </a:extLst>
          </p:cNvPr>
          <p:cNvSpPr txBox="1"/>
          <p:nvPr/>
        </p:nvSpPr>
        <p:spPr>
          <a:xfrm>
            <a:off x="257084" y="5056971"/>
            <a:ext cx="483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Player</a:t>
            </a:r>
            <a:r>
              <a:rPr lang="ko-KR" altLang="en-US" dirty="0"/>
              <a:t> </a:t>
            </a:r>
            <a:r>
              <a:rPr lang="en-US" altLang="ko-KR" dirty="0"/>
              <a:t>Has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Weapon</a:t>
            </a:r>
            <a:r>
              <a:rPr lang="ko-KR" altLang="en-US" dirty="0"/>
              <a:t> 이라고 부르게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가지고 있으면 </a:t>
            </a:r>
            <a:r>
              <a:rPr lang="en-US" altLang="ko-KR" dirty="0"/>
              <a:t>Has A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2573B9-FAEB-13AE-2DE7-922ED75D6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734" y="2862887"/>
            <a:ext cx="433448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1BF6DA-AEA7-AA6F-5360-94B1073145D5}"/>
              </a:ext>
            </a:extLst>
          </p:cNvPr>
          <p:cNvSpPr txBox="1"/>
          <p:nvPr/>
        </p:nvSpPr>
        <p:spPr>
          <a:xfrm>
            <a:off x="738909" y="50800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다중상속</a:t>
            </a:r>
          </a:p>
        </p:txBody>
      </p:sp>
    </p:spTree>
    <p:extLst>
      <p:ext uri="{BB962C8B-B14F-4D97-AF65-F5344CB8AC3E}">
        <p14:creationId xmlns:p14="http://schemas.microsoft.com/office/powerpoint/2010/main" val="99854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86</Words>
  <Application>Microsoft Office PowerPoint</Application>
  <PresentationFormat>와이드스크린</PresentationFormat>
  <Paragraphs>30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327</cp:revision>
  <dcterms:created xsi:type="dcterms:W3CDTF">2024-09-09T01:19:44Z</dcterms:created>
  <dcterms:modified xsi:type="dcterms:W3CDTF">2024-09-26T07:53:10Z</dcterms:modified>
</cp:coreProperties>
</file>