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19" r:id="rId3"/>
    <p:sldId id="314" r:id="rId4"/>
    <p:sldId id="315" r:id="rId5"/>
    <p:sldId id="316" r:id="rId6"/>
    <p:sldId id="317" r:id="rId7"/>
    <p:sldId id="318" r:id="rId8"/>
    <p:sldId id="305" r:id="rId9"/>
    <p:sldId id="320" r:id="rId10"/>
    <p:sldId id="321" r:id="rId11"/>
    <p:sldId id="322" r:id="rId12"/>
    <p:sldId id="304" r:id="rId13"/>
    <p:sldId id="327" r:id="rId14"/>
    <p:sldId id="323" r:id="rId15"/>
    <p:sldId id="324" r:id="rId16"/>
    <p:sldId id="325" r:id="rId17"/>
    <p:sldId id="32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05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1646 337 24575,'-6'2'0,"0"0"0,0 0 0,1 1 0,-1 0 0,1 0 0,0 0 0,0 0 0,0 1 0,-5 5 0,-3 0 0,-23 17 0,-1-2 0,-2-1 0,0-2 0,-1-2 0,-1-1 0,0-3 0,-2-1 0,-83 16 0,9-8 0,80-13 0,0-1 0,-1-3 0,-42 2 0,62-7 0,-13-1 0,0 2 0,0 1 0,-48 10 0,-48 14 0,54-12 0,53-12 0,0 1 0,0 1 0,1 1 0,-27 11 0,24-7 0,1 1 0,0 0 0,1 2 0,0 1 0,0 0 0,2 1 0,0 1 0,-20 21 0,28-21 0,0 1 0,0 0 0,2 1 0,0-1 0,-10 33 0,-16 91 0,29-102 0,1 1 0,2-1 0,1 0 0,5 42 0,-3-72 0,0 1 0,1-1 0,0 0 0,0 0 0,1 0 0,0 0 0,0-1 0,1 1 0,0-1 0,0 0 0,1 0 0,-1 0 0,2 0 0,-1-1 0,1 0 0,0 0 0,0 0 0,1-1 0,10 7 0,-2-3 0,1-1 0,1-1 0,-1 0 0,1-1 0,0-1 0,0 0 0,0-1 0,22 1 0,94 10 0,141-4 0,1197-12 0,-788 2 0,-652 0 0,54 11 0,-53-7 0,51 3 0,918-9 0,-965-1 0,64-12 0,-32 3 0,-29 5 0,50-16 0,-10 1 0,-37 11 0,-22 5 0,1 0 0,0 2 0,27-2 0,65-7 0,-79 6 0,51-1 0,-52 4 0,0-1 0,-1-2 0,0-1 0,55-19 0,2-1 0,142-50 0,-180 61 0,57-27 0,-77 30 0,-29 12 0,0 0 0,1 0 0,-1 0 0,0-1 0,0 1 0,0 0 0,0-1 0,0 0 0,0 1 0,0-1 0,-1 0 0,1 0 0,-1 0 0,1 0 0,-1 0 0,0 0 0,0-1 0,1 1 0,-2 0 0,2-4 0,-1 2 0,0-1 0,-1 0 0,0 1 0,0-1 0,0 1 0,-1-1 0,1 1 0,-1-1 0,0 1 0,-3-7 0,-4-8 0,0 0 0,-2 0 0,-22-32 0,29 47 0,-18-25 0,0 1 0,-3 1 0,-37-34 0,-88-64 0,124 105 0,-30-21 15,-2 3-1,-1 2 1,-94-41-1,-197-64-761,-509-104-455,582 186 975,-523-42 0,228 95 2047,319 9-1295,206-3-525,0 1 0,-67 13 0,58-4 0,1 2 0,0 3 0,0 2 0,2 2 0,-90 46 0,-10 13-1365,139-69-5461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11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3600 3 24575,'-83'-2'0,"-91"4"0,44 22 0,33-11 0,62-7 0,-48 2 0,-623-7 8,335-3-139,-111-24-265,-15 1 175,385 23 404,-122 5 374,224-1-557,1 0 0,-1 0 0,0 1 0,1 0 0,-1 1 0,1 0 0,0 0 0,0 1 0,-10 7 0,-10 9 0,-33 32 0,8-8 0,-35 19 0,-45 38 0,120-90 0,1 0 0,1 1 0,0 0 0,1 1 0,1 1 0,0 0 0,-9 19 0,13-17 0,2 0 0,0 1 0,1 0 0,0-1 0,2 1 0,0 0 0,1 1 0,4 30 0,-2 9 0,0-38 0,0 0 0,1 0 0,0-1 0,2 1 0,1-1 0,10 27 0,3-3 0,40 65 0,-14-41 0,72 82 0,-84-109 0,0-5 0,3-1 0,1-1 0,1-2 0,51 32 0,-65-47 0,27 15 0,0-2 0,83 32 0,-113-52 0,60 24 0,3-3 0,0-5 0,1-3 0,115 15 0,-135-28 0,98 14 0,216 5 0,1065-30 0,-1294-11 0,-25 1 0,0 1 0,160-34 0,-167 24 0,-76 11 0,47-15 0,34-9 0,134-25 0,-80 14 0,-72 16 0,-72 19 0,57-26 0,-24 9 0,-49 19 0,1 0 0,-1-1 0,-1-1 0,0-1 0,0 0 0,-1-1 0,0-1 0,-1 0 0,-1-1 0,0 0 0,-1-1 0,-1-1 0,0 0 0,-1 0 0,0-1 0,-2 0 0,0-1 0,-1 0 0,-1 0 0,0 0 0,-1-1 0,-2 0 0,0 0 0,0 0 0,-2-33 0,-1 40 0,0-1 0,-1 1 0,-1-1 0,0 1 0,-1 0 0,-1 0 0,1 0 0,-2 1 0,-10-21 0,7 18 0,-1 1 0,-1 1 0,0-1 0,-1 2 0,0-1 0,-1 1 0,-16-11 0,-24-15 0,-2 2 0,-114-55 0,-130-27 0,157 76 0,-224-33 0,187 42 0,45 12 0,-145-4 0,153 13 0,-66-2 0,-288 14-1365,457-1-5461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12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2518 28 24575,'-24'0'-20,"-733"27"-538,675-18 558,-287 37 0,178-17-37,-247 48 652,403-68-615,-10 0 0,1 3 0,0 1 0,-79 38 0,46-14 0,42-21 0,1 1 0,0 2 0,-54 40 0,80-53 0,0 2 0,0-1 0,1 1 0,0 0 0,0 0 0,1 1 0,0 0 0,0 0 0,1 1 0,0-1 0,1 1 0,0 0 0,0 1 0,2-1 0,-1 0 0,1 1 0,0 0 0,0 11 0,2-15 0,-1 28 0,5 69 0,-3-93 0,1 1 0,1-1 0,-1-1 0,2 1 0,0 0 0,0-1 0,1 0 0,0 0 0,0 0 0,10 12 0,6 2 0,0-2 0,1 0 0,2-1 0,0-1 0,1-2 0,1 0 0,49 24 0,-8-10 0,1-3 0,82 23 0,-66-30-266,144 21 1,92-11-657,-263-27 511,898 38 411,5-44-335,-882-3 316,125-22 0,-36 3 520,-45 7 367,211-54 0,103-57-868,-349 105 0,21-8 0,-38 9 0,-49 16 0,1-1 0,-2-1 0,1-1 0,22-12 0,-38 18 0,0-1 0,0-1 0,-1 1 0,1-1 0,-1 0 0,0 0 0,0 0 0,0 0 0,-1-1 0,1 1 0,-1-1 0,0 0 0,0 0 0,-1 0 0,0 0 0,0-1 0,0 1 0,0-1 0,-1 1 0,1-11 0,1-7 0,-2 1 0,-1-1 0,-3-32 0,1 45 0,1 0 0,-1 0 0,-1 1 0,0-1 0,0 1 0,-1 0 0,0 0 0,-1 0 0,1 1 0,-10-12 0,-18-22 0,19 24 0,-1 0 0,0 1 0,-1 0 0,-1 1 0,-1 1 0,0 0 0,-32-20 0,-28-7 0,-2 4 0,-1 3 0,-149-44 0,175 64 0,-384-97 0,304 84 0,-181-14 0,104 25-98,-423-18-435,-1371 36-201,1979-1-6092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45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2105 129 24575,'-32'-2'0,"1"-1"0,-1-2 0,-52-16 0,8 3 0,-92-13 0,0 8 0,-194-2 0,-48 25 0,393 1 0,0 0 0,0 1 0,0 1 0,1 1 0,-1 0 0,-29 13 0,10-1 0,-62 39 0,50-28 0,-61 25 0,-43 23 0,141-68 0,-1 0 0,1 1 0,1 1 0,-1 0 0,1 0 0,1 1 0,0 0 0,0 0 0,1 1 0,0 1 0,1-1 0,1 1 0,-9 21 0,11-21 0,1 0 0,0 0 0,1 0 0,0 0 0,1 0 0,0 1 0,1-1 0,1 0 0,0 1 0,0-1 0,1 0 0,1 0 0,0 0 0,1 0 0,6 14 0,-1-6 0,2 0 0,0-1 0,1 0 0,1-1 0,1 0 0,24 24 0,8 1 0,53 41 0,-81-71 0,0-1 0,1-1 0,0-1 0,32 12 0,88 25 0,-89-32 0,-24-9 0,1-1 0,0-1 0,0-1 0,0-2 0,47-3 0,-42 1 0,0 0 0,0 3 0,49 7 0,-13 1 0,1-3 0,0-2 0,105-9 0,-39 2 0,472 22 0,50-12 0,-382-10 0,-237 1 0,1-1 0,62-11 0,-60 7 0,1 2 0,44 1 0,-43 2 0,79-11 0,-59 4 0,1 3 0,124 6 0,-69 1 0,782-2 0,-878-1 0,0-2 0,0 0 0,0-2 0,0-1 0,-1 0 0,0-2 0,-1 0 0,22-12 0,-6 5 0,1 2 0,1 1 0,42-7 0,-38 10 0,-1-2 0,53-21 0,-93 30 0,1 1 0,0-1 0,0 1 0,-1-1 0,1 0 0,-1 0 0,1 0 0,-1 0 0,0-1 0,0 1 0,0-1 0,0 1 0,0-1 0,0 0 0,-1 0 0,0 1 0,2-5 0,-1 1 0,0 0 0,-1-1 0,0 1 0,0-1 0,-1 1 0,1-1 0,-1 1 0,-1-8 0,-1 0 0,-1 0 0,1 1 0,-2-1 0,0 1 0,-1-1 0,0 2 0,-10-18 0,2 8 0,-5-11 0,-2 1 0,-1 1 0,-1 1 0,-2 1 0,-28-27 0,30 36 0,-125-104 0,123 107 0,-1 0 0,-1 1 0,-1 2 0,-38-15 0,-23-3 0,-2 4 0,0 4 0,-114-15 0,72 23 0,-190 1 0,-753 16 0,1045 1 0,-56 10 0,56-7 0,-56 4 0,35-9 0,-102 14 0,108-8 0,-48 0 0,50-4 0,-59 10 0,18-1 86,54-9-811,-45 11-1,58-9-6100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46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1485 2643 24575,'5'-1'0,"-1"0"0,1 0 0,-1-1 0,1 0 0,-1 0 0,0 0 0,0 0 0,6-5 0,11-5 0,3 2 0,0 2 0,33-7 0,-37 10 0,1 0 0,-1-2 0,0 0 0,29-15 0,-34 14 0,-1-1 0,-1 0 0,1-1 0,-1 0 0,-1-1 0,0 0 0,-1-1 0,0 0 0,-1-1 0,0-1 0,-1 1 0,0-1 0,-1-1 0,8-22 0,-3 6 0,-2-1 0,-1 0 0,-2 0 0,-1-1 0,-1 0 0,-2-1 0,0-47 0,-6 34 0,-2 0 0,-2 0 0,-2 0 0,-2 1 0,-24-68 0,-11-36 0,31 96 0,-3 1 0,-1 1 0,-31-60 0,-14-10 0,34 62 0,-3 0 0,-60-83 0,-241-257 0,256 325 0,-140-107 0,195 166 0,-1 2 0,0 0 0,-1 1 0,-49-18 0,-106-23 0,160 48 0,-172-27 0,175 31 0,-70-6 0,-33-5 0,80 7-455,-1 3 0,-60 1 0,78 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15:47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506 775 24575,'-1'-9'0,"0"-1"0,-1 1 0,0 0 0,0-1 0,-1 1 0,0 1 0,-1-1 0,0 0 0,0 1 0,-1 0 0,-9-13 0,-9-10 0,-41-41 0,46 53 0,-125-155 0,69 80 0,49 64 0,1-2 0,2 0 0,1-1 0,-18-41 0,38 72 0,0 1 0,0-1 0,0 1 0,1-1 0,-1 1 0,1-1 0,-1 1 0,1-1 0,0 1 0,-1-1 0,1 0 0,0 1 0,0-1 0,0 1 0,0-1 0,0 0 0,1 1 0,-1-1 0,0 1 0,1-1 0,-1 0 0,1 1 0,0-1 0,-1 1 0,1 0 0,0-1 0,0 1 0,0-1 0,0 1 0,0 0 0,0 0 0,0 0 0,0 0 0,1 0 0,-1 0 0,0 0 0,1 0 0,-1 0 0,1 0 0,-1 1 0,1-1 0,-1 1 0,1-1 0,-1 1 0,1 0 0,2-1 0,11-1 0,0 0 0,0 1 0,-1 1 0,20 1 0,-15 0 0,35 4 0,-2 3 0,1 1 0,-1 3 0,69 26 0,50 10 0,246 46 0,-99-32 0,-228-48 0,1-3 0,107-1 0,-186-11-120,33 2 372,-44-1-307,1 0-1,-1 0 1,0 0 0,1 0-1,-1 1 1,0-1-1,1 0 1,-1 1-1,0-1 1,0 1-1,0-1 1,1 1-1,-1 0 1,0 0-1,0-1 1,0 1 0,0 0-1,0 0 1,0 0-1,0 0 1,-1 0-1,1 0 1,0 0-1,0 0 1,-1 1-1,2 1 1,-2 7-6771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27:02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2110 77 24575,'-54'-19'0,"10"13"0,-1 3 0,1 1 0,-79 8 0,100-3 0,1 2 0,-1 0 0,-32 14 0,-11 2 0,-440 131 0,478-143 0,-120 40 0,-196 56 0,-83 31 0,419-134 0,-8 4 0,-1 0 0,1 1 0,0 1 0,-17 11 0,29-17 0,1 1 0,-1 0 0,0 1 0,1-1 0,0 0 0,-1 1 0,1 0 0,1 0 0,-1 0 0,1 0 0,-1 0 0,1 1 0,0-1 0,1 1 0,-1-1 0,1 1 0,0 0 0,0-1 0,0 9 0,-2 56 0,9 95 0,-4-147 0,1-1 0,0 1 0,2-1 0,-1 0 0,2 0 0,0 0 0,1-1 0,1 0 0,0 0 0,1-1 0,0 0 0,1-1 0,1 0 0,0 0 0,1-1 0,23 18 0,-9-10 0,2-2 0,0-1 0,1-2 0,0 0 0,1-2 0,1-1 0,51 12 0,32 5 0,198 22 0,-216-44 0,93 12 0,284 42 0,-367-50 0,408 40 0,30 5 0,-460-49 0,58 7 0,-60-5 0,0-4 0,104-7 0,-51-1 0,-130 4 0,0-1 0,0 0 0,0 0 0,1-1 0,-1 1 0,0-1 0,0 0 0,0-1 0,0 1 0,0-1 0,0 0 0,-1 0 0,1 0 0,-1-1 0,1 0 0,-1 0 0,0 0 0,0 0 0,0-1 0,0 1 0,-1-1 0,0 0 0,1 0 0,-1 0 0,-1-1 0,1 1 0,-1-1 0,4-9 0,7-25 0,-2 0 0,-1 0 0,-3-1 0,-1-1 0,-2 1 0,-1-55 0,-4 41 0,3 12 0,-3 0 0,-1 0 0,-3 0 0,-1 1 0,-15-56 0,5 41 0,12 37 0,-2 0 0,0 0 0,-13-26 0,0 9 0,-1 0 0,-2 2 0,-1 1 0,-41-45 0,31 43 0,-2 2 0,-1 2 0,-1 1 0,-2 2 0,-1 2 0,-74-37 0,18 23 0,-2 3 0,-165-38 0,90 41 0,75 16 0,-1 0 0,-1 5 0,-181-1 0,53 15-1365,206-1-5461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29:4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6246 673 24575,'-6'-1'0,"0"0"0,1 0 0,-1 0 0,0-1 0,-10-4 0,-16-3 0,-337-62 0,271 59 0,0 5 0,-152 9 0,80 1 0,-1544-3 0,1435-22 0,177 11 0,4 0-57,-303-17-460,108 11-356,39 0 171,-564 15 398,425 4 709,339 1 4,1 3 1,0 2 0,0 3 0,-80 26-1,120-32-409,1 0 0,-1 1 0,1 0 0,0 1 0,1 1 0,0-1 0,0 2 0,-11 10 0,-10 13 0,-31 39 0,9 1 0,-48 84 0,99-151 0,-13 21 0,0 1 0,2 1 0,1 1 0,2 0 0,0 1 0,2 0 0,2 0 0,0 1 0,2-1 0,1 2 0,2-1 0,3 61 0,1-79 0,1 0 0,0-1 0,1 1 0,1-1 0,0 1 0,0-1 0,1-1 0,1 1 0,0-1 0,10 13 0,14 14 0,50 47 0,-51-55 0,-25-26 0,200 198 0,-151-154 0,119 80 0,-73-68 0,2-3 0,3-5 0,216 74 0,34-32 0,-159-47 0,-88-24 0,209 34-9,-230-43-89,510 66-627,248-28-232,-587-37 967,106 3-63,358-19 1647,-670-2-1541,0-2 0,96-23-1,-94 16-25,0 2 0,78-4-1,-63 8-26,0-3 0,-1-3 0,114-34 0,121-60 0,-219 75 0,138-73 0,-90 37 0,83-57 0,-42 21 0,-107 64 0,-1-2 0,-2-4 0,-3-2 0,66-64 0,-118 102 0,0-1 0,0 0 0,-1 0 0,0 0 0,-1-1 0,0 0 0,-1 0 0,0-1 0,-1 1 0,0-1 0,-1 0 0,0 0 0,2-25 0,-2-4 0,-2 0 0,-8-77 0,4 93 0,-2 1 0,0 0 0,-2 1 0,0-1 0,-2 1 0,0 1 0,-2 0 0,0 0 0,-25-34 0,-11-6 0,-94-95 0,94 111 0,-2 2 0,-84-58 0,-121-58 0,77 64 0,-5 8 0,-352-119 0,285 145 0,62 18 0,81 20 0,-1 3 0,-129-7 0,-183 21 110,249 9-1585,140-2-5351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8:29:44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8156 182 24575,'-8'-5'0,"0"1"0,0 0 0,-1 0 0,1 1 0,-1 0 0,0 0 0,0 1 0,0 0 0,0 0 0,0 1 0,-11 0 0,-16-4 0,-427-55-1307,285 41 363,-128-4 707,-311 20 1,298 6-261,288-3 540,-73 1 926,-191-24 0,192 12-575,-1 4 0,-135 8 1,77 2-338,-4812-3-57,4969-1 0,0 1 0,0 0 0,0 1 0,0-1 0,0 1 0,0 0 0,0 0 0,0 0 0,0 1 0,1 0 0,-1 0 0,1 0 0,-1 0 0,1 1 0,-5 3 0,6-3 0,0 1 0,0 0 0,1 0 0,-1 0 0,1 0 0,0 1 0,0-1 0,0 1 0,0-1 0,1 1 0,0 0 0,0-1 0,0 1 0,1 0 0,-1 0 0,1 5 0,2 268 0,3-91 0,-4-116 0,18 125 0,-7-88 0,-6 0 0,-7 126 0,-2-70 0,3 930 0,3-1055 0,1 0 0,2-1 0,21 72 0,3 16 0,7 85 0,-21-136 0,-10-52 0,-1 0 0,2 34 0,-1 0 0,15 61 0,-15-84 0,11 34 0,-11-46 0,-1 0 0,5 45 0,8 65 0,-11-88 0,4 61 0,-10 730 0,-3-399 0,4-408 0,1 1 0,13 55 0,-1-14 0,0 2 0,-8-43 0,-2 1 0,4 50 0,-10-44 0,0-25 0,1 0 0,0 1 0,1-1 0,0 0 0,1 1 0,3 10 0,-4-19 0,0 0 0,1 0 0,-1 0 0,1 0 0,0 0 0,0 0 0,0 0 0,0-1 0,0 1 0,1-1 0,-1 0 0,1 0 0,0 0 0,-1 0 0,1 0 0,0 0 0,0-1 0,0 1 0,0-1 0,1 0 0,-1 0 0,0 0 0,0-1 0,1 1 0,2 0 0,51 4-21,-1-2-1,89-8 0,-32 1-839,314 3-349,419-14-1568,734-9 1758,-1050 26 863,-202 22 1527,-184-10 530,150 21 921,-173-19-2821,-65-7 0,78 1 0,-64-11 0,-42-1 0,1 2 0,0 1 0,-1 1 0,55 11 0,-48-5 0,0-2 0,0 0 0,47 0 0,111-8 0,-65-1 0,471 3 0,-565 1 0,1 3 0,42 9 0,-40-6 0,62 4 0,340-10 0,-207-2 0,-209-1 0,0 0 0,0-1 0,-1-1 0,1-2 0,-1 0 0,0-1 0,0-1 0,-1-1 0,0-1 0,26-17 0,-41 22 0,-1 0 0,1 0 0,-1 0 0,0 0 0,-1-1 0,1 0 0,-1 0 0,0 0 0,-1 0 0,0-1 0,5-10 0,1-11 0,10-46 0,-8 30 0,123-471 0,-78 296 0,44-350 0,-86 388 0,-13-220 0,-4 178 0,5 101 0,17-122 0,-9 122 0,-7-171 0,-1-3 0,15 136 0,2-37 0,-19-378 0,-1 270 0,-2 263 0,-2 1 0,-1 0 0,-17-57 0,1 3 0,-21-85 0,36 158 0,-1 0 0,-1 1 0,-1 1 0,-1-1 0,0 2 0,-16-21 0,16 25 0,0-1 0,2 1 0,0-2 0,1 1 0,0-1 0,-6-24 0,3 3 0,-9-74 0,19 94-136,-2 1-1,0 0 1,-1 1-1,0-1 1,-1 0-1,-1 1 1,-1 0-1,0 1 0,-14-21 1,7 20-6690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파일 나누기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1023BB-9250-C5DE-0CEE-C11B5708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" y="615745"/>
            <a:ext cx="6801799" cy="2934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7E422-38D0-4B79-CC43-3BE9A1668DE6}"/>
              </a:ext>
            </a:extLst>
          </p:cNvPr>
          <p:cNvSpPr txBox="1"/>
          <p:nvPr/>
        </p:nvSpPr>
        <p:spPr>
          <a:xfrm>
            <a:off x="466894" y="4285672"/>
            <a:ext cx="11826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실체를 </a:t>
            </a:r>
            <a:r>
              <a:rPr lang="en-US" altLang="ko-KR" sz="3000" dirty="0">
                <a:solidFill>
                  <a:srgbClr val="FF0000"/>
                </a:solidFill>
              </a:rPr>
              <a:t>.h</a:t>
            </a:r>
            <a:r>
              <a:rPr lang="ko-KR" altLang="en-US" sz="3000" dirty="0">
                <a:solidFill>
                  <a:srgbClr val="FF0000"/>
                </a:solidFill>
              </a:rPr>
              <a:t>에 두면 </a:t>
            </a:r>
            <a:r>
              <a:rPr lang="en-US" altLang="ko-KR" sz="3000" dirty="0">
                <a:solidFill>
                  <a:srgbClr val="FF0000"/>
                </a:solidFill>
              </a:rPr>
              <a:t>.h </a:t>
            </a:r>
            <a:r>
              <a:rPr lang="ko-KR" altLang="en-US" sz="3000" dirty="0">
                <a:solidFill>
                  <a:srgbClr val="FF0000"/>
                </a:solidFill>
              </a:rPr>
              <a:t>여기저기서 </a:t>
            </a:r>
            <a:r>
              <a:rPr lang="en-US" altLang="ko-KR" sz="3000" dirty="0">
                <a:solidFill>
                  <a:srgbClr val="FF0000"/>
                </a:solidFill>
              </a:rPr>
              <a:t>#include</a:t>
            </a:r>
            <a:r>
              <a:rPr lang="ko-KR" altLang="en-US" sz="3000" dirty="0">
                <a:solidFill>
                  <a:srgbClr val="FF0000"/>
                </a:solidFill>
              </a:rPr>
              <a:t>를 할 가능성이 높다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그곳에 존재하는 실체가 여기저기에 뿌려지면서 재정의 에러를 내게 된다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87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A0CCC-BD9C-4778-B402-A1CA433CB50A}"/>
              </a:ext>
            </a:extLst>
          </p:cNvPr>
          <p:cNvSpPr txBox="1"/>
          <p:nvPr/>
        </p:nvSpPr>
        <p:spPr>
          <a:xfrm>
            <a:off x="365294" y="755072"/>
            <a:ext cx="11826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전처리기 </a:t>
            </a:r>
            <a:r>
              <a:rPr lang="en-US" altLang="ko-KR" sz="3000" dirty="0">
                <a:solidFill>
                  <a:srgbClr val="FF0000"/>
                </a:solidFill>
              </a:rPr>
              <a:t>-&gt; </a:t>
            </a:r>
            <a:r>
              <a:rPr lang="ko-KR" altLang="en-US" sz="3000" dirty="0">
                <a:solidFill>
                  <a:srgbClr val="FF0000"/>
                </a:solidFill>
              </a:rPr>
              <a:t>컴파일러 </a:t>
            </a:r>
            <a:r>
              <a:rPr lang="en-US" altLang="ko-KR" sz="3000" dirty="0">
                <a:solidFill>
                  <a:srgbClr val="FF0000"/>
                </a:solidFill>
              </a:rPr>
              <a:t>-&gt; </a:t>
            </a:r>
            <a:r>
              <a:rPr lang="ko-KR" altLang="en-US" sz="3000" dirty="0">
                <a:solidFill>
                  <a:srgbClr val="FF0000"/>
                </a:solidFill>
              </a:rPr>
              <a:t>어셈블러 </a:t>
            </a:r>
            <a:r>
              <a:rPr lang="en-US" altLang="ko-KR" sz="3000" dirty="0">
                <a:solidFill>
                  <a:srgbClr val="FF0000"/>
                </a:solidFill>
              </a:rPr>
              <a:t>-&gt; </a:t>
            </a:r>
            <a:r>
              <a:rPr lang="ko-KR" altLang="en-US" sz="3000" dirty="0" err="1">
                <a:solidFill>
                  <a:srgbClr val="FF0000"/>
                </a:solidFill>
              </a:rPr>
              <a:t>링커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전처리기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전처리문 처리 및 주석삭제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컴파일러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 err="1">
                <a:solidFill>
                  <a:srgbClr val="FF0000"/>
                </a:solidFill>
              </a:rPr>
              <a:t>네임맹글링</a:t>
            </a:r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ko-KR" altLang="en-US" sz="3000" dirty="0">
                <a:solidFill>
                  <a:srgbClr val="FF0000"/>
                </a:solidFill>
              </a:rPr>
              <a:t>컴퓨터식 이름정의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어셈블러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어셈블리언어로 변경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 err="1">
                <a:solidFill>
                  <a:srgbClr val="FF0000"/>
                </a:solidFill>
              </a:rPr>
              <a:t>링커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그 구현과 선언을 하나로 연결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41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CEEF99-660F-0970-9D0F-F189B08D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315"/>
            <a:ext cx="4820323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7606-2A04-376A-4AFF-54C1BDB94BE6}"/>
              </a:ext>
            </a:extLst>
          </p:cNvPr>
          <p:cNvSpPr txBox="1"/>
          <p:nvPr/>
        </p:nvSpPr>
        <p:spPr>
          <a:xfrm>
            <a:off x="4944583" y="319315"/>
            <a:ext cx="473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플레이어 헤더에 </a:t>
            </a:r>
            <a:endParaRPr lang="en-US" altLang="ko-KR" dirty="0"/>
          </a:p>
          <a:p>
            <a:r>
              <a:rPr lang="ko-KR" altLang="en-US" dirty="0"/>
              <a:t>전역변수가 있다고 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5766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선언과 구현의 분리</a:t>
            </a:r>
          </a:p>
        </p:txBody>
      </p:sp>
    </p:spTree>
    <p:extLst>
      <p:ext uri="{BB962C8B-B14F-4D97-AF65-F5344CB8AC3E}">
        <p14:creationId xmlns:p14="http://schemas.microsoft.com/office/powerpoint/2010/main" val="406905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D22150-651E-C942-8878-4153DBACC9E4}"/>
              </a:ext>
            </a:extLst>
          </p:cNvPr>
          <p:cNvSpPr txBox="1"/>
          <p:nvPr/>
        </p:nvSpPr>
        <p:spPr>
          <a:xfrm>
            <a:off x="365294" y="431799"/>
            <a:ext cx="11826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파일 단위로 중복되느냐 되지 않느냐</a:t>
            </a:r>
            <a:r>
              <a:rPr lang="en-US" altLang="ko-KR" sz="30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파일 단위가 중요한 이유는 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컴파일러 </a:t>
            </a:r>
            <a:r>
              <a:rPr lang="en-US" altLang="ko-KR" sz="3000" dirty="0">
                <a:solidFill>
                  <a:srgbClr val="FF0000"/>
                </a:solidFill>
              </a:rPr>
              <a:t>=&gt; </a:t>
            </a:r>
            <a:r>
              <a:rPr lang="ko-KR" altLang="en-US" sz="3000" dirty="0">
                <a:solidFill>
                  <a:srgbClr val="FF0000"/>
                </a:solidFill>
              </a:rPr>
              <a:t>어셈블러로 </a:t>
            </a:r>
            <a:r>
              <a:rPr lang="ko-KR" altLang="en-US" sz="3000" dirty="0" err="1">
                <a:solidFill>
                  <a:srgbClr val="FF0000"/>
                </a:solidFill>
              </a:rPr>
              <a:t>넘어갈때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.Obj</a:t>
            </a:r>
            <a:r>
              <a:rPr lang="ko-KR" altLang="en-US" sz="3000" dirty="0">
                <a:solidFill>
                  <a:srgbClr val="FF0000"/>
                </a:solidFill>
              </a:rPr>
              <a:t>을 만듭니다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이 </a:t>
            </a:r>
            <a:r>
              <a:rPr lang="en-US" altLang="ko-KR" sz="3000" dirty="0">
                <a:solidFill>
                  <a:srgbClr val="FF0000"/>
                </a:solidFill>
              </a:rPr>
              <a:t>Obj </a:t>
            </a:r>
            <a:r>
              <a:rPr lang="ko-KR" altLang="en-US" sz="3000" dirty="0">
                <a:solidFill>
                  <a:srgbClr val="FF0000"/>
                </a:solidFill>
              </a:rPr>
              <a:t>파일은 각자 컴파일 됩니다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파일단위로 컴파일이 </a:t>
            </a:r>
            <a:r>
              <a:rPr lang="ko-KR" altLang="en-US" sz="3000" dirty="0" err="1">
                <a:solidFill>
                  <a:srgbClr val="FF0000"/>
                </a:solidFill>
              </a:rPr>
              <a:t>잘되어있는지</a:t>
            </a:r>
            <a:r>
              <a:rPr lang="ko-KR" altLang="en-US" sz="3000" dirty="0">
                <a:solidFill>
                  <a:srgbClr val="FF0000"/>
                </a:solidFill>
              </a:rPr>
              <a:t> 확인합니다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이 어셈블리어로 번역되기 중간단계라고 해서 </a:t>
            </a:r>
            <a:r>
              <a:rPr lang="en-US" altLang="ko-KR" sz="3000" dirty="0">
                <a:solidFill>
                  <a:srgbClr val="FF0000"/>
                </a:solidFill>
              </a:rPr>
              <a:t>Obj </a:t>
            </a:r>
            <a:r>
              <a:rPr lang="ko-KR" altLang="en-US" sz="3000" dirty="0">
                <a:solidFill>
                  <a:srgbClr val="FF0000"/>
                </a:solidFill>
              </a:rPr>
              <a:t>파일이라고 합니다 네임 </a:t>
            </a:r>
            <a:r>
              <a:rPr lang="ko-KR" altLang="en-US" sz="3000" dirty="0" err="1">
                <a:solidFill>
                  <a:srgbClr val="FF0000"/>
                </a:solidFill>
              </a:rPr>
              <a:t>맹글링과</a:t>
            </a:r>
            <a:r>
              <a:rPr lang="ko-KR" altLang="en-US" sz="3000" dirty="0">
                <a:solidFill>
                  <a:srgbClr val="FF0000"/>
                </a:solidFill>
              </a:rPr>
              <a:t> 코드 정리가 되어있는 중간 코드가 들어있는다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0C361-DE0C-1F21-CA88-1EC2E14F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1" y="4217451"/>
            <a:ext cx="680179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B7476BF-0693-FCA1-216F-606AEDCC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14563"/>
              </p:ext>
            </p:extLst>
          </p:nvPr>
        </p:nvGraphicFramePr>
        <p:xfrm>
          <a:off x="1935018" y="2465339"/>
          <a:ext cx="8321964" cy="280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91">
                  <a:extLst>
                    <a:ext uri="{9D8B030D-6E8A-4147-A177-3AD203B41FA5}">
                      <a16:colId xmlns:a16="http://schemas.microsoft.com/office/drawing/2014/main" val="2890402944"/>
                    </a:ext>
                  </a:extLst>
                </a:gridCol>
                <a:gridCol w="2080491">
                  <a:extLst>
                    <a:ext uri="{9D8B030D-6E8A-4147-A177-3AD203B41FA5}">
                      <a16:colId xmlns:a16="http://schemas.microsoft.com/office/drawing/2014/main" val="1848115930"/>
                    </a:ext>
                  </a:extLst>
                </a:gridCol>
                <a:gridCol w="2080491">
                  <a:extLst>
                    <a:ext uri="{9D8B030D-6E8A-4147-A177-3AD203B41FA5}">
                      <a16:colId xmlns:a16="http://schemas.microsoft.com/office/drawing/2014/main" val="3547702192"/>
                    </a:ext>
                  </a:extLst>
                </a:gridCol>
                <a:gridCol w="2080491">
                  <a:extLst>
                    <a:ext uri="{9D8B030D-6E8A-4147-A177-3AD203B41FA5}">
                      <a16:colId xmlns:a16="http://schemas.microsoft.com/office/drawing/2014/main" val="2082891548"/>
                    </a:ext>
                  </a:extLst>
                </a:gridCol>
              </a:tblGrid>
              <a:tr h="1401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전역함수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08415"/>
                  </a:ext>
                </a:extLst>
              </a:tr>
              <a:tr h="14011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Cpp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한파일내 </a:t>
                      </a:r>
                      <a:r>
                        <a:rPr lang="ko-KR" altLang="en-US" dirty="0"/>
                        <a:t>중복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5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B8C7C-608C-09EF-4B5F-26B0D0A3FE11}"/>
              </a:ext>
            </a:extLst>
          </p:cNvPr>
          <p:cNvSpPr txBox="1"/>
          <p:nvPr/>
        </p:nvSpPr>
        <p:spPr>
          <a:xfrm>
            <a:off x="762001" y="363393"/>
            <a:ext cx="1087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최종적인 컴파일 과정에서 </a:t>
            </a:r>
            <a:r>
              <a:rPr lang="ko-KR" altLang="en-US" dirty="0" err="1"/>
              <a:t>무슨일이</a:t>
            </a:r>
            <a:r>
              <a:rPr lang="ko-KR" altLang="en-US" dirty="0"/>
              <a:t> 발생하느냐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하나로 묶어서 하나의 </a:t>
            </a:r>
            <a:r>
              <a:rPr lang="en-US" altLang="ko-KR" dirty="0" err="1"/>
              <a:t>Cpp</a:t>
            </a:r>
            <a:r>
              <a:rPr lang="ko-KR" altLang="en-US" dirty="0"/>
              <a:t>파일로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그걸</a:t>
            </a:r>
            <a:r>
              <a:rPr lang="en-US" altLang="ko-KR" dirty="0"/>
              <a:t> Exe </a:t>
            </a:r>
            <a:r>
              <a:rPr lang="ko-KR" altLang="en-US" dirty="0"/>
              <a:t>파일로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455E0B-68B6-D53B-0239-76A32E6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2" y="759564"/>
            <a:ext cx="7005900" cy="339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F970DE4-8C86-66B7-318E-E0B2A5ED464A}"/>
                  </a:ext>
                </a:extLst>
              </p14:cNvPr>
              <p14:cNvContentPartPr/>
              <p14:nvPr/>
            </p14:nvContentPartPr>
            <p14:xfrm>
              <a:off x="1153255" y="1938429"/>
              <a:ext cx="2023200" cy="574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F970DE4-8C86-66B7-318E-E0B2A5ED46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7135" y="1932309"/>
                <a:ext cx="2035440" cy="58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9862DCBF-5B0F-6656-9CD9-4E3462DEEEEF}"/>
              </a:ext>
            </a:extLst>
          </p:cNvPr>
          <p:cNvGrpSpPr/>
          <p:nvPr/>
        </p:nvGrpSpPr>
        <p:grpSpPr>
          <a:xfrm>
            <a:off x="959215" y="2317509"/>
            <a:ext cx="2016000" cy="1248120"/>
            <a:chOff x="959215" y="2317509"/>
            <a:chExt cx="2016000" cy="12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E516A7A-F414-8DF9-DDE5-3822329CE196}"/>
                    </a:ext>
                  </a:extLst>
                </p14:cNvPr>
                <p14:cNvContentPartPr/>
                <p14:nvPr/>
              </p14:nvContentPartPr>
              <p14:xfrm>
                <a:off x="1003855" y="2317509"/>
                <a:ext cx="1971360" cy="657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E516A7A-F414-8DF9-DDE5-3822329CE1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735" y="2311389"/>
                  <a:ext cx="19836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68A4D0D-B9E3-A12F-D635-294903364592}"/>
                    </a:ext>
                  </a:extLst>
                </p14:cNvPr>
                <p14:cNvContentPartPr/>
                <p14:nvPr/>
              </p14:nvContentPartPr>
              <p14:xfrm>
                <a:off x="959215" y="3074949"/>
                <a:ext cx="1795320" cy="490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68A4D0D-B9E3-A12F-D635-2949033645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3095" y="3068829"/>
                  <a:ext cx="1807560" cy="50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6B8C7C-608C-09EF-4B5F-26B0D0A3FE11}"/>
              </a:ext>
            </a:extLst>
          </p:cNvPr>
          <p:cNvSpPr txBox="1"/>
          <p:nvPr/>
        </p:nvSpPr>
        <p:spPr>
          <a:xfrm>
            <a:off x="7712364" y="1173018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프로젝트에 저 폴더 모양들을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필터라고 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선생님은 좋아하지 않아서 다 지우는</a:t>
            </a:r>
            <a:endParaRPr lang="en-US" altLang="ko-KR" dirty="0"/>
          </a:p>
          <a:p>
            <a:r>
              <a:rPr lang="ko-KR" altLang="en-US" dirty="0"/>
              <a:t>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6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00C620-D9E2-A742-F3C3-DBF90A99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1" y="462218"/>
            <a:ext cx="4010585" cy="255305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B0291E0-2385-B21C-F17A-887DFFECED6D}"/>
              </a:ext>
            </a:extLst>
          </p:cNvPr>
          <p:cNvGrpSpPr/>
          <p:nvPr/>
        </p:nvGrpSpPr>
        <p:grpSpPr>
          <a:xfrm>
            <a:off x="941841" y="1069386"/>
            <a:ext cx="2144160" cy="1249920"/>
            <a:chOff x="1311295" y="2279349"/>
            <a:chExt cx="2144160" cy="12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5A58B2D-4EB8-14B2-DF4E-5B5CF17CF21D}"/>
                    </a:ext>
                  </a:extLst>
                </p14:cNvPr>
                <p14:cNvContentPartPr/>
                <p14:nvPr/>
              </p14:nvContentPartPr>
              <p14:xfrm>
                <a:off x="1311295" y="3130749"/>
                <a:ext cx="1988640" cy="3985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5A58B2D-4EB8-14B2-DF4E-5B5CF17CF2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175" y="3124629"/>
                  <a:ext cx="20008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78F5CDA-7A8F-B95C-0C23-3D38DA30C131}"/>
                    </a:ext>
                  </a:extLst>
                </p14:cNvPr>
                <p14:cNvContentPartPr/>
                <p14:nvPr/>
              </p14:nvContentPartPr>
              <p14:xfrm>
                <a:off x="2725735" y="2373309"/>
                <a:ext cx="729720" cy="951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78F5CDA-7A8F-B95C-0C23-3D38DA30C1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19615" y="2367189"/>
                  <a:ext cx="74196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AA39AD4-052B-4E29-A59D-7F36F19F6E89}"/>
                    </a:ext>
                  </a:extLst>
                </p14:cNvPr>
                <p14:cNvContentPartPr/>
                <p14:nvPr/>
              </p14:nvContentPartPr>
              <p14:xfrm>
                <a:off x="2588935" y="2279349"/>
                <a:ext cx="666720" cy="279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AA39AD4-052B-4E29-A59D-7F36F19F6E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82815" y="2273229"/>
                  <a:ext cx="678960" cy="29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F9A48F5-3685-9121-BCFF-D272EF176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781" y="3716402"/>
            <a:ext cx="4842910" cy="2553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C3D3B9-F8A4-1D34-69C9-4B896D806E9B}"/>
              </a:ext>
            </a:extLst>
          </p:cNvPr>
          <p:cNvSpPr txBox="1"/>
          <p:nvPr/>
        </p:nvSpPr>
        <p:spPr>
          <a:xfrm>
            <a:off x="6366866" y="1173018"/>
            <a:ext cx="5319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파일을 바깥으로 빼고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필터를 삭제하는 걸로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선생님은 그렇게 프로젝트를 좀 정리하고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153CE8-6F5D-8F08-F024-D6FEFC7007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2470" y="3613847"/>
            <a:ext cx="454405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9E61CC-EED9-5916-13F7-D39E76DF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8" y="599680"/>
            <a:ext cx="8411749" cy="565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41CC6-1BC4-043B-0151-8EF65CC7111A}"/>
              </a:ext>
            </a:extLst>
          </p:cNvPr>
          <p:cNvSpPr txBox="1"/>
          <p:nvPr/>
        </p:nvSpPr>
        <p:spPr>
          <a:xfrm>
            <a:off x="8922327" y="1173018"/>
            <a:ext cx="276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정리하고 싶으면 </a:t>
            </a:r>
            <a:r>
              <a:rPr lang="ko-KR" altLang="en-US" dirty="0" err="1"/>
              <a:t>새필터</a:t>
            </a:r>
            <a:endParaRPr lang="en-US" altLang="ko-KR" dirty="0"/>
          </a:p>
          <a:p>
            <a:r>
              <a:rPr lang="ko-KR" altLang="en-US" dirty="0"/>
              <a:t>만들고 정리하시면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BD4D4-9F1B-DD4D-715C-55B40C4B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346" y="3429000"/>
            <a:ext cx="353426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8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A40134-76F6-2000-4792-36960206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13" y="364837"/>
            <a:ext cx="9002381" cy="3238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CC842F-E0EB-16F7-99D0-1ECD9E7DD0F4}"/>
                  </a:ext>
                </a:extLst>
              </p14:cNvPr>
              <p14:cNvContentPartPr/>
              <p14:nvPr/>
            </p14:nvContentPartPr>
            <p14:xfrm>
              <a:off x="2602527" y="3010869"/>
              <a:ext cx="1323720" cy="592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CC842F-E0EB-16F7-99D0-1ECD9E7DD0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407" y="3004749"/>
                <a:ext cx="1335960" cy="6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5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FB79F-ED98-E8FB-5F63-765C6037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" y="752604"/>
            <a:ext cx="5891100" cy="358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81863-D7D2-1110-FAB0-62C0195EE575}"/>
              </a:ext>
            </a:extLst>
          </p:cNvPr>
          <p:cNvSpPr txBox="1"/>
          <p:nvPr/>
        </p:nvSpPr>
        <p:spPr>
          <a:xfrm>
            <a:off x="6947555" y="1173018"/>
            <a:ext cx="4738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F0000"/>
                </a:solidFill>
              </a:rPr>
              <a:t>한 파일</a:t>
            </a:r>
            <a:r>
              <a:rPr lang="ko-KR" altLang="en-US" dirty="0"/>
              <a:t>내에서 헤더 중복 제거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10EED-DBC6-C502-B0B9-FFD30FC5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68" y="3031828"/>
            <a:ext cx="7802064" cy="4248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9060813-F4AB-E490-531A-20BCA82FA9D7}"/>
                  </a:ext>
                </a:extLst>
              </p14:cNvPr>
              <p14:cNvContentPartPr/>
              <p14:nvPr/>
            </p14:nvContentPartPr>
            <p14:xfrm>
              <a:off x="1269420" y="862700"/>
              <a:ext cx="2733840" cy="992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9060813-F4AB-E490-531A-20BCA82FA9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300" y="856580"/>
                <a:ext cx="274608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E59C1AF-D04E-3242-FABB-2E615F9C5601}"/>
                  </a:ext>
                </a:extLst>
              </p14:cNvPr>
              <p14:cNvContentPartPr/>
              <p14:nvPr/>
            </p14:nvContentPartPr>
            <p14:xfrm>
              <a:off x="8278260" y="5103500"/>
              <a:ext cx="3000240" cy="2149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E59C1AF-D04E-3242-FABB-2E615F9C5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2140" y="5097380"/>
                <a:ext cx="3012480" cy="2161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EA9DF61-F7B3-3ED2-4F35-ACE1C9FA2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9096" y="3031828"/>
            <a:ext cx="466790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59D97-475B-4306-E8A1-705347E2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4" y="498084"/>
            <a:ext cx="9983593" cy="3534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4E786-6FF7-7218-A406-0F88BA2CB115}"/>
              </a:ext>
            </a:extLst>
          </p:cNvPr>
          <p:cNvSpPr txBox="1"/>
          <p:nvPr/>
        </p:nvSpPr>
        <p:spPr>
          <a:xfrm>
            <a:off x="466894" y="4285672"/>
            <a:ext cx="9683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입장에서 선언은 아무리 중복되어 있어도 어차피 사용하지 않았다면 무시해도 되고</a:t>
            </a:r>
            <a:endParaRPr lang="en-US" altLang="ko-KR" dirty="0"/>
          </a:p>
          <a:p>
            <a:r>
              <a:rPr lang="ko-KR" altLang="en-US" dirty="0"/>
              <a:t>사용했다고 해도 선언은 의미가 없으므로 컴파일러 입장에서는 </a:t>
            </a:r>
            <a:r>
              <a:rPr lang="en-US" altLang="ko-KR" dirty="0"/>
              <a:t>1</a:t>
            </a:r>
            <a:r>
              <a:rPr lang="ko-KR" altLang="en-US" dirty="0"/>
              <a:t>개로 축약해도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3000" dirty="0">
                <a:solidFill>
                  <a:srgbClr val="FF0000"/>
                </a:solidFill>
              </a:rPr>
              <a:t>선언만 두고 구현이 없다면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EA832-87C4-E7CD-7208-DEDB2B78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1352" y="205436"/>
            <a:ext cx="13958191" cy="322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21B9C-12CB-F5D7-8880-B41B4C13E372}"/>
              </a:ext>
            </a:extLst>
          </p:cNvPr>
          <p:cNvSpPr txBox="1"/>
          <p:nvPr/>
        </p:nvSpPr>
        <p:spPr>
          <a:xfrm>
            <a:off x="466894" y="4285672"/>
            <a:ext cx="968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 선언만 했어 구현이 없어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대부분의 상황에서 나만 구현했다고 생각함</a:t>
            </a:r>
            <a:r>
              <a:rPr lang="en-US" altLang="ko-KR" dirty="0"/>
              <a:t>.</a:t>
            </a:r>
            <a:endParaRPr lang="en-US" altLang="ko-K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1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231</Words>
  <Application>Microsoft Office PowerPoint</Application>
  <PresentationFormat>와이드스크린</PresentationFormat>
  <Paragraphs>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343</cp:revision>
  <dcterms:created xsi:type="dcterms:W3CDTF">2024-09-09T01:19:44Z</dcterms:created>
  <dcterms:modified xsi:type="dcterms:W3CDTF">2024-09-30T01:37:57Z</dcterms:modified>
</cp:coreProperties>
</file>