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" r:id="rId2"/>
    <p:sldId id="343" r:id="rId3"/>
    <p:sldId id="344" r:id="rId4"/>
    <p:sldId id="345" r:id="rId5"/>
    <p:sldId id="34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3A0D1-61FC-556E-702B-DA61814A9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CAB8F2-71DF-93BF-131F-89BB61E05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FDF0AD-B0DD-1A5F-7539-AB0EE13B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CDA4F2-E239-354E-C2DD-A2965168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503FD-EF85-F4F3-CDF1-3AD5A922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74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5F414-694F-E0A9-A20E-641A4DFE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C8BA4B-FFFF-8787-5A3F-A58700643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CA514-A09B-1227-4A5E-23858E752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5DCCB-4C32-F016-D1BA-ED7998F4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FFE50-3041-599F-E4E4-1F3A3887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2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ADF18F-8232-8DCD-BEBA-290B1E8D8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1A237-46FC-3578-660C-87794058D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C2712-FE4F-8AB8-5D52-C67B1A6B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9A3CEC-8FFB-9694-A2A9-168A8C34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74640-FCD9-46C4-D893-1565C540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11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D94BD-E638-516B-A3CE-02F6865F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524FA-D8E0-022D-ECA4-EC13F7B4D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145A2-6508-AB00-EB9A-226033B7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EB021F-8FFD-B7E9-423F-FFC8090A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C39F4-54CE-E284-CF6B-C33670DA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86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E493D-05A9-F7BE-86DA-163B6437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B7AE7A-1B8C-4DEC-B899-D1D73FC23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4C8EA-7227-46E4-A3E1-ADF86EE5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5273A-0255-54E4-5814-CF0047A5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464953-EBE5-C3E0-EAEF-11B2559B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85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54FB8-E9C7-189C-CD39-4E6FE951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E45ED-A629-5CC2-8CA7-702F57FEB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55F67E-3F82-5BAA-9D8C-411C9AAA0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9003D7-2EE0-C2C5-BB25-1A284AE3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58DAF8-ED14-9C32-DAA0-30445678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3A6D07-86F2-91FD-DE9E-5A454684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7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2BBD0-F307-EF44-5B2A-E34577D9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C6F4AC-C851-6D46-CBCB-3AF35EA64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1CEEF6-18D5-1E1C-454A-0837DC8F9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55BB18-0162-941D-7C58-BE66D8D3D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092018-7F67-0FE3-D7F0-A31403EDE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F5747B-B711-C409-A51C-025D44E0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2A97DE-BD25-3809-6246-D1546F35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144EED-7EBE-3622-78C8-F1773390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48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44EDB-A379-7EEE-FCE7-1316293A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A82FCF-080E-7AF1-0DF6-E5A9D4BC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C25908-327C-5B10-37D9-5BA0A1A5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C204F8-0254-DC9B-4CA9-A07B25FE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35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DB2593-D1CB-33FE-6148-3BBE9434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D49752-8A57-39B8-CBD6-9E9AAE16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E675F6-5CDE-28E2-8890-1C7837C7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55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F314C-A09E-6BB1-85F3-096D37875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7C388-A48E-642D-A9C4-8730402B5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DD2B5-BC92-7A05-97DB-98B257406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8BA20D-1F53-76F8-BFC6-BB504AB9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B6785-D9B0-F2BD-A682-6C49F46A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946863-181B-8C61-CBC6-6021C0CB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3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9E2E1-740B-9CAC-1823-6DE1D724E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78A15A-9C1A-2F29-67F0-1B27688D0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75CA0B-BB87-708B-425E-D6AC83ECC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51505C-70B2-7CD3-DBDB-4C6B9E43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4DDC25-A789-EB61-41AC-B57BB08A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A43585-1A39-051A-B085-937B2D33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41534A-ECB2-5A29-56E2-83C1E6AAB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CFD1EE-F2FB-B749-42D3-5B438B8AF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06788-B7B6-3515-B82E-6DB860AC5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AF0334-EF1F-40BE-A71F-BA73690F764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92D68-97A1-303A-20EC-1C3407038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3AADE-A69A-8A2B-6741-854337217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81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1ADEF2-87BD-1193-4787-F586A3FD813E}"/>
              </a:ext>
            </a:extLst>
          </p:cNvPr>
          <p:cNvSpPr txBox="1"/>
          <p:nvPr/>
        </p:nvSpPr>
        <p:spPr>
          <a:xfrm>
            <a:off x="738909" y="508000"/>
            <a:ext cx="489909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/>
              <a:t>가상함수 테이블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4070017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8268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7659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6459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2883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3255</TotalTime>
  <Words>2</Words>
  <Application>Microsoft Office PowerPoint</Application>
  <PresentationFormat>와이드스크린</PresentationFormat>
  <Paragraphs>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chcjsdud 조해근</dc:creator>
  <cp:lastModifiedBy>chcjsdud 조해근</cp:lastModifiedBy>
  <cp:revision>377</cp:revision>
  <dcterms:created xsi:type="dcterms:W3CDTF">2024-09-09T01:19:44Z</dcterms:created>
  <dcterms:modified xsi:type="dcterms:W3CDTF">2024-10-04T08:20:19Z</dcterms:modified>
</cp:coreProperties>
</file>