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32" r:id="rId3"/>
    <p:sldId id="333" r:id="rId4"/>
    <p:sldId id="334" r:id="rId5"/>
    <p:sldId id="32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3:19:13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1822 309 24575,'-117'-1'0,"2"-1"0,-181 20 0,209-6 0,-195 37 0,246-40 0,0 2 0,0 2 0,1 1 0,1 1 0,-51 32 0,67-34 0,1 1 0,1 0 0,0 1 0,1 1 0,0 0 0,2 1 0,-21 33 0,1 6 0,-32 78 0,42-84 0,-58 126 0,-104 339 0,150-377 0,5 2 0,-13 158 0,34-196 0,-6 149 0,15-244 0,0 17 0,1 0 0,0 0 0,8 35 0,-7-51 0,1 1 0,0-1 0,1 0 0,-1 0 0,1 0 0,1-1 0,-1 1 0,1-1 0,1 0 0,-1 0 0,1-1 0,1 0 0,6 6 0,75 53 0,3-4 0,136 68 0,-179-103 0,89 41 0,203 68 0,-175-73 0,-99-40 0,0-3 0,0-4 0,2-2 0,98 6 0,-74-9 0,108 5 0,903-16 0,-1085 0 0,0-1 0,-1 0 0,1-2 0,-1 0 0,1-1 0,-2 0 0,1-2 0,0 0 0,-1-1 0,-1 0 0,1-1 0,19-16 0,15-15 0,-2-2 0,47-53 0,-70 69 0,73-95 0,-80 97 0,-1-2 0,-2 0 0,0 0 0,-2-2 0,0 0 0,-2 0 0,-2-1 0,9-39 0,-6 12 0,-3 0 0,-2 0 0,0-58 0,-7 68 0,1 1 0,13-70 0,-7 65 0,2-53 0,1-10 0,-1 11 0,-7-161 0,-4 130 0,0 101 0,-1 1 0,-2 0 0,-13-48 0,-6-36 0,18 87 0,-2-1 0,0 1 0,-2 1 0,-1-1 0,-1 2 0,-1-1 0,-2 2 0,0 0 0,-24-29 0,21 32 0,-12-15 0,-64-63 0,20 38 0,-3 2 0,-2 5 0,-3 3 0,-106-50 0,47 36 0,-280-86 0,220 100 0,-219-28 0,13 43 0,-1 32 0,309 6 0,81-1 0,0 1 0,0 1 0,0 1 0,0 1 0,0 0 0,1 2 0,0 0 0,0 0 0,0 2 0,1 0 0,0 1 0,0 0 0,1 1 0,1 1 0,0 1 0,0 0 0,1 0 0,0 2 0,2-1 0,-1 2 0,2-1 0,-16 29 0,22-32-170,0 0-1,1 0 0,1 0 1,0 1-1,1-1 0,0 0 1,1 21-1,0-10-6655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3:19:15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1416 107 24575,'-42'-10'0,"10"0"0,-76-17 0,76 18 0,0 1 0,-34-4 0,2 7 0,-48-7 0,42 4 0,0 2 0,-124 8 0,65 0 0,22-3 0,-119 3 0,222-1 0,-1-1 0,1 1 0,0 0 0,0 1 0,-1-1 0,1 1 0,0 0 0,1 0 0,-1 0 0,0 0 0,0 1 0,1-1 0,0 1 0,-1 0 0,1 0 0,0 0 0,0 1 0,1-1 0,-1 1 0,1-1 0,0 1 0,-3 7 0,-3 7 0,1 0 0,1 1 0,-6 34 0,8-34 0,-1 2 0,2 0 0,0 1 0,2-1 0,0 29 0,2-42 0,-1-1 0,1 0 0,0 1 0,0-1 0,1 1 0,0-1 0,1 0 0,-1 0 0,1 0 0,1 0 0,-1-1 0,1 1 0,0-1 0,1 0 0,8 10 0,33 19 0,2-1 0,1-3 0,1-2 0,1-2 0,2-2 0,69 22 0,58 4 0,-141-39 0,1-2 0,-1-1 0,2-2 0,56 2 0,167-9 0,-119-3 0,-111 3 0,55 1 0,134-17 0,14-10 0,-24 0 0,-140 15 0,-32 6 0,77-22 0,-63 13 0,76-10 0,0 3 0,-69 15 0,-51 6 0,-1 0 0,0-1 0,0 0 0,0-1 0,16-4 0,-24 5 0,0-1 0,1 1 0,-1-1 0,0 1 0,0-1 0,0 1 0,-1-1 0,1 0 0,0 0 0,-1 0 0,1 0 0,-1 0 0,1-1 0,-1 1 0,0 0 0,0-1 0,0 1 0,0 0 0,-1-1 0,1 1 0,0-1 0,-1 0 0,0 1 0,0-1 0,0 1 0,0-1 0,0 1 0,0-1 0,-1 0 0,0-3 0,-3-10 0,1 0 0,-2 0 0,-9-22 0,12 34 0,-10-24 0,-1 0 0,-2 1 0,-1 1 0,0 1 0,-2 0 0,-1 1 0,-1 1 0,-1 1 0,-1 1 0,-1 1 0,0 0 0,-2 2 0,0 1 0,-32-16 0,25 20 0,-1 1 0,0 1 0,-1 2 0,0 2 0,0 1 0,-42-2 0,-217 6 0,150 4 0,-1025-2-1365,1146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57663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이중 포인터 메모리</a:t>
            </a:r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F6CBA-84A0-B1BD-D63E-F608F8FE1324}"/>
              </a:ext>
            </a:extLst>
          </p:cNvPr>
          <p:cNvSpPr/>
          <p:nvPr/>
        </p:nvSpPr>
        <p:spPr>
          <a:xfrm>
            <a:off x="932873" y="4701309"/>
            <a:ext cx="10621818" cy="1782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C2D8AA-B0D0-9F5F-8F6F-2C2E8E5091BD}"/>
              </a:ext>
            </a:extLst>
          </p:cNvPr>
          <p:cNvSpPr/>
          <p:nvPr/>
        </p:nvSpPr>
        <p:spPr>
          <a:xfrm>
            <a:off x="932873" y="2766291"/>
            <a:ext cx="10621818" cy="1782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PtrFunction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C3E54-7F8E-0CD8-A42F-7576FC7D7F88}"/>
              </a:ext>
            </a:extLst>
          </p:cNvPr>
          <p:cNvSpPr txBox="1"/>
          <p:nvPr/>
        </p:nvSpPr>
        <p:spPr>
          <a:xfrm>
            <a:off x="1727200" y="4853954"/>
            <a:ext cx="187498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Value</a:t>
            </a: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위치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100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크기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형태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 </a:t>
            </a: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24D5D-E8D7-E0DD-14C1-B36F81901ACC}"/>
              </a:ext>
            </a:extLst>
          </p:cNvPr>
          <p:cNvSpPr txBox="1"/>
          <p:nvPr/>
        </p:nvSpPr>
        <p:spPr>
          <a:xfrm>
            <a:off x="7181273" y="4789299"/>
            <a:ext cx="187498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Int*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위치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108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크기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8</a:t>
            </a: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형태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int*</a:t>
            </a: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C12F2-7E90-8B26-F69B-6CEE22B2D970}"/>
              </a:ext>
            </a:extLst>
          </p:cNvPr>
          <p:cNvSpPr txBox="1"/>
          <p:nvPr/>
        </p:nvSpPr>
        <p:spPr>
          <a:xfrm>
            <a:off x="2438400" y="2918936"/>
            <a:ext cx="187498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Int**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위치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50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크기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8</a:t>
            </a: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형태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int**</a:t>
            </a:r>
          </a:p>
          <a:p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108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70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3DCC12-EC66-BB34-AB31-BE06FCEB6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16" y="505044"/>
            <a:ext cx="3248478" cy="30770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2595535-77CB-D49F-FA4C-E8D1F4F6BE7B}"/>
                  </a:ext>
                </a:extLst>
              </p14:cNvPr>
              <p14:cNvContentPartPr/>
              <p14:nvPr/>
            </p14:nvContentPartPr>
            <p14:xfrm>
              <a:off x="1098807" y="1283589"/>
              <a:ext cx="1359000" cy="12294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2595535-77CB-D49F-FA4C-E8D1F4F6BE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2687" y="1277469"/>
                <a:ext cx="1371240" cy="12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75710D8-3DED-ABBE-60FB-A40889B690D1}"/>
                  </a:ext>
                </a:extLst>
              </p14:cNvPr>
              <p14:cNvContentPartPr/>
              <p14:nvPr/>
            </p14:nvContentPartPr>
            <p14:xfrm>
              <a:off x="1143447" y="3046509"/>
              <a:ext cx="1019160" cy="2797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75710D8-3DED-ABBE-60FB-A40889B690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7327" y="3040389"/>
                <a:ext cx="1031400" cy="2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25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21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74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45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355</cp:revision>
  <dcterms:created xsi:type="dcterms:W3CDTF">2024-09-09T01:19:44Z</dcterms:created>
  <dcterms:modified xsi:type="dcterms:W3CDTF">2024-10-04T03:20:18Z</dcterms:modified>
</cp:coreProperties>
</file>