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33" r:id="rId3"/>
    <p:sldId id="334" r:id="rId4"/>
    <p:sldId id="335" r:id="rId5"/>
    <p:sldId id="336" r:id="rId6"/>
    <p:sldId id="326" r:id="rId7"/>
    <p:sldId id="337" r:id="rId8"/>
    <p:sldId id="338" r:id="rId9"/>
    <p:sldId id="339" r:id="rId10"/>
    <p:sldId id="341" r:id="rId11"/>
    <p:sldId id="340" r:id="rId12"/>
    <p:sldId id="342" r:id="rId13"/>
    <p:sldId id="343" r:id="rId14"/>
    <p:sldId id="344" r:id="rId15"/>
    <p:sldId id="345" r:id="rId16"/>
    <p:sldId id="34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3:20:43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24575,'13'173'0,"0"5"0,-14 575 0,1-750 0,0 1 0,0-1 0,0 0 0,0 0 0,0 0 0,1 0 0,-1 0 0,1 0 0,0 0 0,0 0 0,0 0 0,0 0 0,1 0 0,-1 0 0,1-1 0,-1 1 0,1-1 0,0 1 0,0-1 0,0 0 0,4 4 0,-2-4 0,0-1 0,0 1 0,0-1 0,0 0 0,0 0 0,1 0 0,-1-1 0,0 0 0,0 1 0,0-1 0,1-1 0,-1 1 0,0-1 0,0 1 0,7-3 0,124-43 0,-103 38 0,0 2 0,1 0 0,0 2 0,40 1 0,-24 2 0,1 2 0,0 3 0,-1 1 0,88 22 0,-64-3 0,-49-14 0,1-2 0,1 0 0,-1-2 0,1-1 0,0-1 0,29 0 0,-4-3 0,79-4 0,-127 3 0,1-1 0,0 0 0,-1 0 0,1 0 0,-1 0 0,1-1 0,-1 0 0,0 1 0,1-1 0,-1 0 0,0 0 0,0-1 0,-1 1 0,1-1 0,0 1 0,-1-1 0,1 0 0,-1 0 0,0 0 0,0 0 0,0-1 0,-1 1 0,3-7 0,3-8 0,-2 0 0,0 0 0,3-31 0,0 4 0,17-63 0,57-226 0,-38 98 0,-26 120 0,7-91 0,-22 196 0,5-41 0,-8 49 0,0 0 0,0 1 0,0-1 0,0 1 0,0-1 0,0 0 0,-1 1 0,1-1 0,-1 1 0,0-1 0,1 1 0,-1 0 0,0-1 0,-1 1 0,1 0 0,-2-3 0,2 4 0,-1 0 0,1 0 0,-1 0 0,0 1 0,1-1 0,-1 1 0,0-1 0,1 1 0,-1-1 0,0 1 0,1 0 0,-1 0 0,0 0 0,0 0 0,1 0 0,-1 0 0,-3 1 0,-32 7 0,31-6 0,-496 103 0,333-77 0,92-18 0,-64 5 0,113-13 0,-44 8 0,45-5 0,-52 3 0,-49-9-1365,105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3:34:04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1418 80 24575,'-8'-1'0,"-1"0"0,1-1 0,0 0 0,-13-4 0,-25-5 0,-42-3 0,56 8 0,-58-4 0,-8-2 0,71 7 0,-52-3 0,-2 7 0,-147 4 0,75 21 0,100-12 0,-24 2 0,52-12 0,-1 1 0,0 1 0,-29 9 0,43-9 0,-1 0 0,0 1 0,1 0 0,0 1 0,0 1 0,1 0 0,-22 16 0,27-17 0,0 1 0,1 0 0,0 0 0,0 1 0,0-1 0,1 1 0,0 0 0,1 0 0,0 1 0,0-1 0,0 1 0,1-1 0,1 1 0,-2 12 0,1 7 0,1 0 0,1 1 0,5 32 0,-3-52 0,0-1 0,0 0 0,1 1 0,0-1 0,1 0 0,0-1 0,0 1 0,0-1 0,1 0 0,0 0 0,1 0 0,0 0 0,0-1 0,0 0 0,0 0 0,1-1 0,0 0 0,0 0 0,12 6 0,12 5 0,1-1 0,0-2 0,48 14 0,7 1 0,1-4 0,150 20 0,-158-34 0,-35-4 0,60 2 0,-55-9 0,-13 0 0,0 1 0,0 2 0,69 12 0,-70-8 0,1-2 0,-1-1 0,1-2 0,39-3 0,-1 0 0,-48 0 0,0-1 0,-1-2 0,0-1 0,0 0 0,32-14 0,63-14 0,-119 33 0,43-7 0,0-1 0,-1-3 0,74-30 0,-109 38 0,24-11 0,54-34 0,-77 42 0,0-1 0,-1 0 0,0 0 0,0-1 0,0 0 0,-1 0 0,-1-1 0,0 0 0,6-11 0,-8 11 0,0 1 0,0 0 0,-1-1 0,-1 0 0,0 0 0,0 0 0,-1 0 0,0-1 0,0-17 0,-2 24 0,0-1 0,-1 1 0,1 0 0,-1-1 0,0 1 0,-1 0 0,1 0 0,-1 0 0,0 0 0,0 0 0,0 0 0,0 0 0,-1 0 0,0 1 0,1-1 0,-1 1 0,0 0 0,-1 0 0,1 0 0,-1 0 0,1 1 0,-1-1 0,0 1 0,0 0 0,-5-2 0,-41-15 0,-1 2 0,-1 2 0,-56-9 0,74 17 0,-2 1 0,-50-1 0,-23-5 0,-199-24 0,129 10 0,103 16-18,32 3-656,-67-1 1,89 8-6153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5:06:12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1003 70 24575,'-46'3'0,"1"3"0,0 1 0,0 2 0,-66 24 0,-3-1 0,77-22 0,1 1 0,1 1 0,-58 30 0,69-28 0,0 1 0,0 1 0,2 2 0,0 0 0,1 1 0,1 1 0,0 1 0,2 0 0,1 2 0,0 0 0,2 1 0,1 0 0,0 2 0,2-1 0,-13 41 0,8-5 0,3 1 0,3 1 0,2 0 0,4 0 0,2 88 0,1-112 0,-9 59 0,4-58 0,0 51 0,7-62 0,0 1 0,2-1 0,1 0 0,2 0 0,1 0 0,1-1 0,1 0 0,1 0 0,2-1 0,1 0 0,1-1 0,1 0 0,1-1 0,35 43 0,-39-57 0,0 0 0,1-1 0,0-1 0,1 0 0,0-1 0,0 0 0,1-1 0,23 9 0,12 1 0,59 14 0,191 30 0,-240-53 0,-12-1 0,78 3 0,-95-9 0,58 11 0,19 1 0,-54-12 0,259-4 0,-301 1 0,0 0 0,0-1 0,0 0 0,-1-1 0,1 0 0,-1-1 0,0 0 0,0 0 0,-1-1 0,1-1 0,-1 1 0,-1-2 0,1 1 0,11-15 0,-2 1 0,-1 0 0,-1-1 0,-1 0 0,-1-1 0,11-27 0,-17 30 0,0 0 0,-2 0 0,0-1 0,-2 1 0,0-1 0,1-23 0,-3-131 0,-3 95 0,-1 46 0,-1 0 0,-2-1 0,-2 1 0,0 1 0,-3 0 0,-15-40 0,-96-188 0,105 230 0,-30-51 0,-3 2 0,-101-124 0,56 96 0,-120-106 0,185 189-8,-46-30 0,33 26-1341,29 20-5477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5:10:25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4486 214 24575,'-40'-2'0,"0"-2"0,-50-12 0,11 3 0,-2-1 0,31 5 0,0 2 0,-52-1 0,53 7 0,0-2 0,-65-12 0,63 8 0,-100-1 0,95 7 0,-79-11 0,-67-12 0,27 5 0,-171-17 0,222 25 0,-225 7 0,172 7 0,-349-3 0,493 2 0,0 2 0,1 1 0,0 1 0,-36 12 0,28-7 0,-75 12 0,25-10 0,-144 41 0,99-19 0,-216 64 0,332-93 0,1 1 0,-1 1 0,2 1 0,-1 0 0,1 1 0,0 1 0,1 0 0,1 1 0,-25 24 0,31-24 0,-1-1 0,2 1 0,0 1 0,0 0 0,1 0 0,1 0 0,0 1 0,0 0 0,2 0 0,0 0 0,0 1 0,2-1 0,-3 23 0,1 35 0,10 141 0,-4-202 0,0 0 0,2 0 0,-1 0 0,1-1 0,1 1 0,0-1 0,0 0 0,1 0 0,0 0 0,1-1 0,0 0 0,1-1 0,9 10 0,5 3 0,2 0 0,0-2 0,44 27 0,-28-25 0,2-1 0,71 24 0,-20-9 0,-34-11 0,115 29 0,-57-17 0,-42-11 0,-2-6 0,86 12 0,-80-16 0,-51-8 0,1-2 0,47 3 0,-19-6 0,99 17 0,-91-11 0,0-3 0,128-6 0,48 3 0,-132 15 0,-72-10 0,64 5 0,62-14 0,62 4 0,-116 14 0,-71-8 0,62 2 0,-59-7 0,58 12 0,-58-7 0,60 2 0,-51-9 0,-8-1 0,-1 2 0,1 2 0,45 10 0,108 15 0,-194-29 0,318 58 0,-109-26 0,-135-16 0,-53-10 0,1-1 0,35 3 0,414-5 0,-239-5 0,-213 2 0,20 1 0,0-1 0,0-2 0,0-1 0,0-3 0,0-1 0,47-15 0,187-59 0,-167 47 0,-69 24 0,-1-2 0,66-31 0,-92 37 0,-1 0 0,0 0 0,0-1 0,-1 0 0,0-1 0,0 0 0,-1-1 0,0 0 0,0 0 0,-1 0 0,0-1 0,-1 0 0,9-19 0,11-28 0,-3-1 0,-2-1 0,-3-1 0,-2-1 0,8-69 0,-24 124 0,1-1 0,-1 1 0,0-1 0,0 0 0,-1 1 0,0-1 0,0 1 0,0 0 0,-1-1 0,0 1 0,0 0 0,-1 0 0,0 0 0,0 0 0,0 1 0,-1-1 0,-4-5 0,-2 1 0,0 1 0,0 1 0,-1-1 0,0 2 0,0-1 0,-1 2 0,-16-8 0,-107-49 0,-194-63 0,238 94 0,44 15 0,-62-15 0,-73-15 0,-60-11 0,110 33 0,58 9 0,0 3 0,-140-6 0,174 18 0,1-3 0,-43-8 0,41 4 0,-73-2 0,55 9 0,0-2 0,-71-13 0,-22-1 0,-14-2 0,84 8 0,-1 4 0,-163 8 0,93 2 0,-93-3-1365,215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5:14:17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4778 312 24575,'-209'-15'0,"93"4"0,-207-15 0,174 16 0,-211-7 0,210 20 0,-162-5 0,233-10 0,52 7 0,-45-3 0,32 5 0,-45-9 0,5 0 0,-124-13 0,-69-5-146,-282-17-282,240 34 428,-74 0 0,-229 14 96,588-1-28,0 2 1,0 1-1,0 1 0,0 2 1,1 0-1,-40 16 0,61-18-68,0 0 0,0 1 0,1 0 0,0 0 0,0 1 0,0 0 0,1 0 0,0 1 0,0 0 0,1 0 0,-1 0 0,2 0 0,-6 10 0,-6 14 0,-22 64 0,33-83 0,0 5 0,1 1 0,0-1 0,1 1 0,1 0 0,0 26 0,9 90 0,-4-118 0,0-1 0,1 0 0,1 0 0,1 0 0,0 0 0,0-1 0,2 0 0,0 0 0,0-1 0,1 0 0,1-1 0,11 12 0,18 17 0,86 70 0,-53-58 0,2-2 0,109 54 0,237 72 0,-393-167 0,134 48-234,3-7 0,303 53-1,118-44 235,178-48 0,-461-15 0,1985 3-28,-1929-31 28,-195 12 0,-64 8 183,0-4 0,-1-4 0,171-56-1,-254 69-182,0 0 0,-1-1 0,1 0 0,-1-1 0,-1-1 0,0 0 0,0-1 0,17-17 0,-23 20 0,-1-1 0,0 0 0,0 0 0,-1-1 0,0 1 0,-1-1 0,1 0 0,-2 0 0,1 0 0,-1-1 0,-1 0 0,0 1 0,0-1 0,0-18 0,-1 18 0,-1-1 0,-1 1 0,1 0 0,-2 0 0,0 0 0,0 0 0,0 1 0,-1-1 0,-1 0 0,0 1 0,-5-9 0,-1 2 0,0 2 0,-1 0 0,0 0 0,-2 1 0,-18-16 0,-59-49 0,-171-114 0,150 128 0,-22-17 0,29 17 0,-2 5 0,-2 4 0,-131-45 0,88 44-155,-237-55 0,-168 10-155,374 85 310,-300 11 0,248 8 0,98-5 156,-142 5 308,264-2-569,-1 2 0,1 0 0,-1 0 0,1 2 0,1 0 0,-1 0 0,1 1 0,0 1 0,0 0 0,0 1 0,1 0 0,-12 12 0,6-3-6721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&#47196;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36166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파일 나누기</a:t>
            </a:r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1AC57-C6B2-6B82-45C7-4CD04E02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7" y="0"/>
            <a:ext cx="15168051" cy="3594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AADB4D2-A102-69B0-1B5F-E78EF67B3FA1}"/>
                  </a:ext>
                </a:extLst>
              </p14:cNvPr>
              <p14:cNvContentPartPr/>
              <p14:nvPr/>
            </p14:nvContentPartPr>
            <p14:xfrm>
              <a:off x="5776620" y="1726340"/>
              <a:ext cx="2288160" cy="649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AADB4D2-A102-69B0-1B5F-E78EF67B3F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0500" y="1720220"/>
                <a:ext cx="2300400" cy="662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6E05FF5-C36D-D87C-1746-B257E6E6F9DA}"/>
              </a:ext>
            </a:extLst>
          </p:cNvPr>
          <p:cNvSpPr txBox="1"/>
          <p:nvPr/>
        </p:nvSpPr>
        <p:spPr>
          <a:xfrm>
            <a:off x="354445" y="3943534"/>
            <a:ext cx="10640291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함수가 없다는 것은 똑같이 외부기호가 없는 것 이지만</a:t>
            </a:r>
            <a:endParaRPr lang="en-US" altLang="ko-KR" dirty="0"/>
          </a:p>
          <a:p>
            <a:r>
              <a:rPr lang="ko-KR" altLang="en-US" dirty="0"/>
              <a:t>성질이 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진입점이 없다는 것인데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BaseSystem</a:t>
            </a:r>
            <a:r>
              <a:rPr lang="ko-KR" altLang="en-US" dirty="0"/>
              <a:t>이라는 프로젝트의 목적에 대해서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자기자신이 실행파일을 만들기 </a:t>
            </a:r>
            <a:r>
              <a:rPr lang="ko-KR" altLang="en-US" dirty="0" err="1"/>
              <a:t>위한게</a:t>
            </a:r>
            <a:r>
              <a:rPr lang="ko-KR" altLang="en-US" dirty="0"/>
              <a:t> 목적이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</a:t>
            </a:r>
            <a:r>
              <a:rPr lang="ko-KR" altLang="en-US" dirty="0" err="1"/>
              <a:t>지원해주는게</a:t>
            </a:r>
            <a:r>
              <a:rPr lang="ko-KR" altLang="en-US" dirty="0"/>
              <a:t> 목적이다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한프로젝트에 기반을 모두다 만들면 재활용도 힘들고 </a:t>
            </a:r>
            <a:r>
              <a:rPr lang="ko-KR" altLang="en-US" dirty="0" err="1"/>
              <a:t>파일옮기는</a:t>
            </a:r>
            <a:r>
              <a:rPr lang="ko-KR" altLang="en-US" dirty="0"/>
              <a:t> 것도 힘들기 때문에</a:t>
            </a:r>
            <a:endParaRPr lang="en-US" altLang="ko-KR" dirty="0"/>
          </a:p>
          <a:p>
            <a:r>
              <a:rPr lang="ko-KR" altLang="en-US" dirty="0"/>
              <a:t>프로젝트 단위로 코드들을 </a:t>
            </a:r>
            <a:r>
              <a:rPr lang="ko-KR" altLang="en-US" dirty="0" err="1"/>
              <a:t>구분하는것이고</a:t>
            </a:r>
            <a:r>
              <a:rPr lang="ko-KR" altLang="en-US" dirty="0"/>
              <a:t> </a:t>
            </a:r>
            <a:r>
              <a:rPr lang="ko-KR" altLang="en-US" dirty="0" err="1"/>
              <a:t>그중에서</a:t>
            </a:r>
            <a:r>
              <a:rPr lang="ko-KR" altLang="en-US" dirty="0"/>
              <a:t> 근본에 가까운 수학 파일 문자열 기능들이 </a:t>
            </a:r>
            <a:endParaRPr lang="en-US" altLang="ko-KR" dirty="0"/>
          </a:p>
          <a:p>
            <a:r>
              <a:rPr lang="en-US" altLang="ko-KR" dirty="0" err="1"/>
              <a:t>BaseSystem</a:t>
            </a:r>
            <a:r>
              <a:rPr lang="ko-KR" altLang="en-US" dirty="0"/>
              <a:t>에 들어갈 겁니다</a:t>
            </a:r>
            <a:r>
              <a:rPr lang="en-US" altLang="ko-KR" dirty="0"/>
              <a:t>. Exe</a:t>
            </a:r>
            <a:r>
              <a:rPr lang="ko-KR" altLang="en-US" dirty="0"/>
              <a:t>를 </a:t>
            </a:r>
            <a:r>
              <a:rPr lang="ko-KR" altLang="en-US" dirty="0" err="1"/>
              <a:t>뽑으려는게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058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A7329D-CAE6-A9A5-22E9-EB62F627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7" y="224638"/>
            <a:ext cx="9938620" cy="38670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BD07786-43AC-3350-A1A0-8BD4ACD7E5CB}"/>
                  </a:ext>
                </a:extLst>
              </p14:cNvPr>
              <p14:cNvContentPartPr/>
              <p14:nvPr/>
            </p14:nvContentPartPr>
            <p14:xfrm>
              <a:off x="5678007" y="2086029"/>
              <a:ext cx="2543040" cy="584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BD07786-43AC-3350-A1A0-8BD4ACD7E5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1887" y="2079909"/>
                <a:ext cx="2555280" cy="596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1BA609-C7EE-4E7C-D2B3-FD4A5C2AE2EB}"/>
              </a:ext>
            </a:extLst>
          </p:cNvPr>
          <p:cNvSpPr txBox="1"/>
          <p:nvPr/>
        </p:nvSpPr>
        <p:spPr>
          <a:xfrm>
            <a:off x="354445" y="3943534"/>
            <a:ext cx="1064029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 프로젝트는 </a:t>
            </a:r>
            <a:r>
              <a:rPr lang="en-US" altLang="ko-KR" dirty="0"/>
              <a:t>exe</a:t>
            </a:r>
            <a:r>
              <a:rPr lang="ko-KR" altLang="en-US" dirty="0"/>
              <a:t>를 </a:t>
            </a:r>
            <a:r>
              <a:rPr lang="ko-KR" altLang="en-US" dirty="0" err="1"/>
              <a:t>뽑으려는게</a:t>
            </a:r>
            <a:r>
              <a:rPr lang="ko-KR" altLang="en-US" dirty="0"/>
              <a:t> 아니고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지원을 </a:t>
            </a:r>
            <a:r>
              <a:rPr lang="ko-KR" altLang="en-US" dirty="0" err="1"/>
              <a:t>해주려는것이기</a:t>
            </a:r>
            <a:r>
              <a:rPr lang="ko-KR" altLang="en-US" dirty="0"/>
              <a:t> 때문에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73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8F5997-28B4-5F7F-0EF4-A6229A22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79" y="91103"/>
            <a:ext cx="9167912" cy="4286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DB73D-2E6E-2E59-E4AB-59D998594394}"/>
              </a:ext>
            </a:extLst>
          </p:cNvPr>
          <p:cNvSpPr txBox="1"/>
          <p:nvPr/>
        </p:nvSpPr>
        <p:spPr>
          <a:xfrm>
            <a:off x="354445" y="3943534"/>
            <a:ext cx="1064029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Lib</a:t>
            </a:r>
            <a:r>
              <a:rPr lang="ko-KR" altLang="en-US" dirty="0"/>
              <a:t>로 변경하시면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Lib</a:t>
            </a:r>
            <a:r>
              <a:rPr lang="ko-KR" altLang="en-US" dirty="0"/>
              <a:t>는 쉽게 설명하자면 </a:t>
            </a:r>
            <a:r>
              <a:rPr lang="en-US" altLang="ko-KR" dirty="0"/>
              <a:t>.exe</a:t>
            </a:r>
            <a:r>
              <a:rPr lang="ko-KR" altLang="en-US" dirty="0"/>
              <a:t>이가 아닌 빌드가 완료된 코드 파일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Lib</a:t>
            </a:r>
            <a:r>
              <a:rPr lang="ko-KR" altLang="en-US" dirty="0"/>
              <a:t>는 코드영역에 </a:t>
            </a:r>
            <a:r>
              <a:rPr lang="ko-KR" altLang="en-US" dirty="0" err="1"/>
              <a:t>올라갈수</a:t>
            </a:r>
            <a:r>
              <a:rPr lang="ko-KR" altLang="en-US" dirty="0"/>
              <a:t> 있을 정도로 빌드가 된 상태의 파일을 의미합니다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98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6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65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5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88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615B5F-72B9-2B55-4114-97085A45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9" y="795592"/>
            <a:ext cx="8040222" cy="4620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BDDA940-E4DF-6A5A-3601-0D98100CD4CF}"/>
                  </a:ext>
                </a:extLst>
              </p14:cNvPr>
              <p14:cNvContentPartPr/>
              <p14:nvPr/>
            </p14:nvContentPartPr>
            <p14:xfrm>
              <a:off x="4119207" y="733509"/>
              <a:ext cx="564120" cy="477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BDDA940-E4DF-6A5A-3601-0D98100CD4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3087" y="727389"/>
                <a:ext cx="57636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2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9477A3-EFB3-99FD-A34A-99F9EA0DFDF9}"/>
              </a:ext>
            </a:extLst>
          </p:cNvPr>
          <p:cNvSpPr txBox="1"/>
          <p:nvPr/>
        </p:nvSpPr>
        <p:spPr>
          <a:xfrm>
            <a:off x="637309" y="609600"/>
            <a:ext cx="101521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경로구분</a:t>
            </a:r>
            <a:endParaRPr lang="en-US" altLang="ko-KR" dirty="0"/>
          </a:p>
          <a:p>
            <a:r>
              <a:rPr lang="en-US" altLang="ko-KR" dirty="0"/>
              <a:t>\\</a:t>
            </a:r>
          </a:p>
          <a:p>
            <a:endParaRPr lang="en-US" altLang="ko-KR" dirty="0"/>
          </a:p>
          <a:p>
            <a:r>
              <a:rPr lang="ko-KR" altLang="en-US" dirty="0"/>
              <a:t>프로그래밍 문자열에서 </a:t>
            </a:r>
            <a:r>
              <a:rPr lang="en-US" altLang="ko-KR" dirty="0"/>
              <a:t>\ &lt;= \ </a:t>
            </a:r>
            <a:r>
              <a:rPr lang="ko-KR" altLang="en-US" dirty="0"/>
              <a:t>뒤에 특정한 </a:t>
            </a:r>
            <a:r>
              <a:rPr lang="ko-KR" altLang="en-US" dirty="0" err="1"/>
              <a:t>알파뱃을</a:t>
            </a:r>
            <a:r>
              <a:rPr lang="ko-KR" altLang="en-US" dirty="0"/>
              <a:t> </a:t>
            </a:r>
            <a:r>
              <a:rPr lang="ko-KR" altLang="en-US" dirty="0" err="1"/>
              <a:t>넣음으로서</a:t>
            </a:r>
            <a:r>
              <a:rPr lang="ko-KR" altLang="en-US" dirty="0"/>
              <a:t> 특수 처리 문자로 처리하기로</a:t>
            </a:r>
            <a:endParaRPr lang="en-US" altLang="ko-KR" dirty="0"/>
          </a:p>
          <a:p>
            <a:r>
              <a:rPr lang="ko-KR" altLang="en-US" dirty="0"/>
              <a:t>다들 결정했다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/>
              <a:t>\n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줄바꿈</a:t>
            </a:r>
            <a:r>
              <a:rPr lang="ko-KR" altLang="en-US" dirty="0"/>
              <a:t> </a:t>
            </a:r>
            <a:r>
              <a:rPr lang="en-US" altLang="ko-KR" dirty="0"/>
              <a:t>\n &lt;= </a:t>
            </a:r>
            <a:r>
              <a:rPr lang="ko-KR" altLang="en-US" dirty="0"/>
              <a:t>를 한글자로 본다</a:t>
            </a:r>
            <a:r>
              <a:rPr lang="en-US" altLang="ko-KR" dirty="0"/>
              <a:t>. </a:t>
            </a:r>
            <a:r>
              <a:rPr lang="ko-KR" altLang="en-US" dirty="0"/>
              <a:t>아스키코드에 등록되어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 표시를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자기자신 디렉토리를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 따라서 다른데 </a:t>
            </a:r>
            <a:r>
              <a:rPr lang="en-US" altLang="ko-KR" dirty="0">
                <a:hlinkClick r:id="rId2" action="ppaction://hlinkfile"/>
              </a:rPr>
              <a:t>\\</a:t>
            </a:r>
            <a:r>
              <a:rPr lang="ko-KR" altLang="en-US" dirty="0">
                <a:hlinkClick r:id="rId2" action="ppaction://hlinkfile"/>
              </a:rPr>
              <a:t>로</a:t>
            </a:r>
            <a:r>
              <a:rPr lang="ko-KR" altLang="en-US" dirty="0"/>
              <a:t> 인식하는 함수가 있고 </a:t>
            </a:r>
            <a:r>
              <a:rPr lang="en-US" altLang="ko-KR" dirty="0"/>
              <a:t>\</a:t>
            </a:r>
            <a:r>
              <a:rPr lang="ko-KR" altLang="en-US" dirty="0"/>
              <a:t>로만 인식하는 함수가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 &lt;= </a:t>
            </a:r>
            <a:r>
              <a:rPr lang="ko-KR" altLang="en-US" dirty="0"/>
              <a:t>자기 자신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.. &lt;= </a:t>
            </a:r>
            <a:r>
              <a:rPr lang="ko-KR" altLang="en-US" dirty="0"/>
              <a:t>자기 부모 폴더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2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E14BB-1E95-B42C-DE42-6D8E09FEBB69}"/>
              </a:ext>
            </a:extLst>
          </p:cNvPr>
          <p:cNvSpPr txBox="1"/>
          <p:nvPr/>
        </p:nvSpPr>
        <p:spPr>
          <a:xfrm>
            <a:off x="600362" y="364898"/>
            <a:ext cx="108896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 입출력에서 경로에 대해서 제대로 인식하고 싶으면</a:t>
            </a:r>
            <a:endParaRPr lang="en-US" altLang="ko-KR" dirty="0"/>
          </a:p>
          <a:p>
            <a:r>
              <a:rPr lang="ko-KR" altLang="en-US" dirty="0"/>
              <a:t>현재 경로나 실행경로라고 부르는 프로그램이 프로세스가 </a:t>
            </a:r>
            <a:r>
              <a:rPr lang="ko-KR" altLang="en-US" dirty="0" err="1"/>
              <a:t>되서</a:t>
            </a:r>
            <a:r>
              <a:rPr lang="ko-KR" altLang="en-US" dirty="0"/>
              <a:t> 실행될 때  자신의 경로를 인식한다는 것을 알아야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경로를 기반으로 모든 파일 입출력 함수가 동작합니다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.exe</a:t>
            </a:r>
            <a:r>
              <a:rPr lang="ko-KR" altLang="en-US" dirty="0"/>
              <a:t>파일을 실행하면 윈도우가 자연스럽게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F5</a:t>
            </a:r>
            <a:r>
              <a:rPr lang="ko-KR" altLang="en-US" dirty="0"/>
              <a:t>를 눌러서 실행하면 프로젝트파일이 있는 폴더가 </a:t>
            </a:r>
            <a:endParaRPr lang="en-US" altLang="ko-KR" dirty="0"/>
          </a:p>
          <a:p>
            <a:r>
              <a:rPr lang="ko-KR" altLang="en-US" dirty="0"/>
              <a:t>현재 경로가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#include</a:t>
            </a:r>
            <a:r>
              <a:rPr lang="ko-KR" altLang="en-US" dirty="0"/>
              <a:t>도 프로젝트 파일 경로를 기반으로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6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EFB57D1-5DC6-79EF-DEF2-CF7EC041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9" y="1518971"/>
            <a:ext cx="7640116" cy="38200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EB1F0C-3D7D-361E-E65D-68C26791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3" y="576494"/>
            <a:ext cx="10336067" cy="809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077445C-3F11-19BC-9E27-E44E644C2CE1}"/>
                  </a:ext>
                </a:extLst>
              </p14:cNvPr>
              <p14:cNvContentPartPr/>
              <p14:nvPr/>
            </p14:nvContentPartPr>
            <p14:xfrm>
              <a:off x="7438675" y="3289140"/>
              <a:ext cx="833760" cy="279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077445C-3F11-19BC-9E27-E44E644C2C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2555" y="3283020"/>
                <a:ext cx="84600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A191521-45D2-BF14-5746-118395BCABFF}"/>
              </a:ext>
            </a:extLst>
          </p:cNvPr>
          <p:cNvSpPr txBox="1"/>
          <p:nvPr/>
        </p:nvSpPr>
        <p:spPr>
          <a:xfrm>
            <a:off x="683490" y="4317606"/>
            <a:ext cx="10640291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외부파일에서 추가하면 내가 원하는 경로를 추가할 수가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몇가지 </a:t>
            </a:r>
            <a:r>
              <a:rPr lang="ko-KR" altLang="en-US" dirty="0" err="1"/>
              <a:t>이야기할것이</a:t>
            </a:r>
            <a:r>
              <a:rPr lang="ko-KR" altLang="en-US" dirty="0"/>
              <a:t> 있는데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절대경로를 사용하지 </a:t>
            </a:r>
            <a:r>
              <a:rPr lang="ko-KR" altLang="en-US" dirty="0" err="1"/>
              <a:t>않는게</a:t>
            </a:r>
            <a:r>
              <a:rPr lang="ko-KR" altLang="en-US" dirty="0"/>
              <a:t> 좋다</a:t>
            </a:r>
            <a:r>
              <a:rPr lang="en-US" altLang="ko-KR" dirty="0"/>
              <a:t>. C: &lt;= </a:t>
            </a:r>
            <a:r>
              <a:rPr lang="ko-KR" altLang="en-US" dirty="0"/>
              <a:t>드라이브로 시작하는 이 경로명 표기방식을 절대경로라고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상대경로는 </a:t>
            </a:r>
            <a:r>
              <a:rPr lang="en-US" altLang="ko-KR" dirty="0"/>
              <a:t>.\ ..\</a:t>
            </a:r>
            <a:r>
              <a:rPr lang="ko-KR" altLang="en-US" dirty="0"/>
              <a:t>로 시작하는 </a:t>
            </a:r>
            <a:r>
              <a:rPr lang="en-US" altLang="ko-KR" dirty="0"/>
              <a:t>exe</a:t>
            </a:r>
            <a:r>
              <a:rPr lang="ko-KR" altLang="en-US" dirty="0"/>
              <a:t>파일이나 프로젝트 파일을 </a:t>
            </a:r>
            <a:r>
              <a:rPr lang="ko-KR" altLang="en-US" dirty="0" err="1"/>
              <a:t>기반으로한</a:t>
            </a:r>
            <a:r>
              <a:rPr lang="ko-KR" altLang="en-US" dirty="0"/>
              <a:t> 경로를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한글경로명 쓰지 마세요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저기에서 </a:t>
            </a:r>
            <a:r>
              <a:rPr lang="ko-KR" altLang="en-US" dirty="0" err="1"/>
              <a:t>털끗하나</a:t>
            </a:r>
            <a:r>
              <a:rPr lang="ko-KR" altLang="en-US" dirty="0"/>
              <a:t> 건드리지 마세요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0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643F52-EF43-E7F2-41B0-A166970C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6" y="-533985"/>
            <a:ext cx="11604908" cy="3240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112AA-E16F-449C-4ECD-F00E84B12071}"/>
              </a:ext>
            </a:extLst>
          </p:cNvPr>
          <p:cNvSpPr txBox="1"/>
          <p:nvPr/>
        </p:nvSpPr>
        <p:spPr>
          <a:xfrm>
            <a:off x="683490" y="4317606"/>
            <a:ext cx="1064029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외부파일에서 추가하면 내가 원하는 경로를 추가할 수가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몇가지 </a:t>
            </a:r>
            <a:r>
              <a:rPr lang="ko-KR" altLang="en-US" dirty="0" err="1"/>
              <a:t>이야기할것이</a:t>
            </a:r>
            <a:r>
              <a:rPr lang="ko-KR" altLang="en-US" dirty="0"/>
              <a:t>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 구분은 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..\</a:t>
            </a:r>
            <a:r>
              <a:rPr lang="ko-KR" altLang="en-US" dirty="0"/>
              <a:t>를 추가했다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393298-E057-ED7F-3D77-CBC46562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" y="2944477"/>
            <a:ext cx="2524477" cy="1333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AA8995B-2786-052F-FDB9-2FAF081543B7}"/>
                  </a:ext>
                </a:extLst>
              </p14:cNvPr>
              <p14:cNvContentPartPr/>
              <p14:nvPr/>
            </p14:nvContentPartPr>
            <p14:xfrm>
              <a:off x="6566215" y="612375"/>
              <a:ext cx="676080" cy="7369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AA8995B-2786-052F-FDB9-2FAF081543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0095" y="606255"/>
                <a:ext cx="688320" cy="7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74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DF277-41C9-777D-71A8-11B6C07727B4}"/>
              </a:ext>
            </a:extLst>
          </p:cNvPr>
          <p:cNvSpPr txBox="1"/>
          <p:nvPr/>
        </p:nvSpPr>
        <p:spPr>
          <a:xfrm>
            <a:off x="443345" y="336734"/>
            <a:ext cx="10640291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포함 디렉토리는 </a:t>
            </a:r>
            <a:r>
              <a:rPr lang="en-US" altLang="ko-KR" dirty="0"/>
              <a:t>.h</a:t>
            </a:r>
            <a:r>
              <a:rPr lang="ko-KR" altLang="en-US" dirty="0"/>
              <a:t>를 사용하겠다는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ko-KR" altLang="en-US" dirty="0"/>
              <a:t>를 사용하는 설정은 </a:t>
            </a:r>
            <a:r>
              <a:rPr lang="en-US" altLang="ko-KR" dirty="0"/>
              <a:t>3</a:t>
            </a:r>
            <a:r>
              <a:rPr lang="ko-KR" altLang="en-US" dirty="0"/>
              <a:t>가지가 있는데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.lib =&gt; </a:t>
            </a:r>
            <a:r>
              <a:rPr lang="en-US" altLang="ko-KR" dirty="0" err="1"/>
              <a:t>api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en-US" altLang="ko-KR" dirty="0"/>
              <a:t> =&gt; </a:t>
            </a:r>
            <a:r>
              <a:rPr lang="en-US" altLang="ko-KR" dirty="0" err="1"/>
              <a:t>directx</a:t>
            </a:r>
            <a:r>
              <a:rPr lang="ko-KR" altLang="en-US" dirty="0"/>
              <a:t>때 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비주얼 스튜디오 자체로 </a:t>
            </a:r>
            <a:r>
              <a:rPr lang="ko-KR" altLang="en-US" dirty="0" err="1"/>
              <a:t>이용하는것</a:t>
            </a:r>
            <a:r>
              <a:rPr lang="en-US" altLang="ko-KR" dirty="0"/>
              <a:t>. &lt;= </a:t>
            </a:r>
            <a:r>
              <a:rPr lang="ko-KR" altLang="en-US" dirty="0"/>
              <a:t>가장 쉬운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설정하면 나머지는 </a:t>
            </a:r>
            <a:r>
              <a:rPr lang="ko-KR" altLang="en-US" dirty="0" err="1"/>
              <a:t>비주얼스튜디오가</a:t>
            </a:r>
            <a:r>
              <a:rPr lang="ko-KR" altLang="en-US" dirty="0"/>
              <a:t> 알아서 해주는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ko-KR" altLang="en-US" dirty="0" err="1"/>
              <a:t>해볼겁니다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495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5D7B7-38B2-3727-4706-51A03DA9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4" y="547084"/>
            <a:ext cx="9171054" cy="4523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DB8A5-38F3-546D-7917-8B98E0EB7349}"/>
              </a:ext>
            </a:extLst>
          </p:cNvPr>
          <p:cNvSpPr txBox="1"/>
          <p:nvPr/>
        </p:nvSpPr>
        <p:spPr>
          <a:xfrm>
            <a:off x="295563" y="4464256"/>
            <a:ext cx="106402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참조추가를 통해서 </a:t>
            </a:r>
            <a:endParaRPr lang="en-US" altLang="ko-KR" dirty="0"/>
          </a:p>
          <a:p>
            <a:r>
              <a:rPr lang="ko-KR" altLang="en-US" dirty="0"/>
              <a:t>내 프로젝트에서 다른 프로젝트를 참조</a:t>
            </a:r>
            <a:r>
              <a:rPr lang="en-US" altLang="ko-KR" dirty="0"/>
              <a:t>(CPP </a:t>
            </a:r>
            <a:r>
              <a:rPr lang="ko-KR" altLang="en-US" dirty="0"/>
              <a:t>내용을</a:t>
            </a:r>
            <a:r>
              <a:rPr lang="en-US" altLang="ko-KR" dirty="0"/>
              <a:t>)</a:t>
            </a:r>
            <a:r>
              <a:rPr lang="ko-KR" altLang="en-US" dirty="0"/>
              <a:t>할 수가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6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52516C-ADC1-3C5C-F704-E1F498CC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8" y="-609600"/>
            <a:ext cx="11642100" cy="37276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EA020-3CD7-61E8-CD13-942E8059E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3" y="3244756"/>
            <a:ext cx="12801983" cy="2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373</Words>
  <Application>Microsoft Office PowerPoint</Application>
  <PresentationFormat>와이드스크린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376</cp:revision>
  <dcterms:created xsi:type="dcterms:W3CDTF">2024-09-09T01:19:44Z</dcterms:created>
  <dcterms:modified xsi:type="dcterms:W3CDTF">2024-10-04T05:46:45Z</dcterms:modified>
</cp:coreProperties>
</file>