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2" Type="http://schemas.openxmlformats.org/officeDocument/2006/relationships/font" Target="fonts/CenturyGothic-boldItalic.fntdata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467600" y="0"/>
            <a:ext cx="1676400" cy="6858000"/>
          </a:xfrm>
          <a:prstGeom prst="rect">
            <a:avLst/>
          </a:prstGeom>
          <a:gradFill>
            <a:gsLst>
              <a:gs pos="0">
                <a:srgbClr val="3F3F3F"/>
              </a:gs>
              <a:gs pos="15000">
                <a:srgbClr val="3F3F3F"/>
              </a:gs>
              <a:gs pos="100000">
                <a:srgbClr val="26262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Shape 86"/>
          <p:cNvGrpSpPr/>
          <p:nvPr/>
        </p:nvGrpSpPr>
        <p:grpSpPr>
          <a:xfrm>
            <a:off x="7696200" y="685800"/>
            <a:ext cx="1295400" cy="5420684"/>
            <a:chOff x="7722078" y="1653390"/>
            <a:chExt cx="1295400" cy="5420684"/>
          </a:xfrm>
        </p:grpSpPr>
        <p:sp>
          <p:nvSpPr>
            <p:cNvPr id="87" name="Shape 87"/>
            <p:cNvSpPr txBox="1"/>
            <p:nvPr/>
          </p:nvSpPr>
          <p:spPr>
            <a:xfrm>
              <a:off x="7927668" y="2796390"/>
              <a:ext cx="10768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NZ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Jacob</a:t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8103078" y="1653390"/>
              <a:ext cx="8870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Hans</a:t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7722078" y="4071670"/>
              <a:ext cx="11918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Michael</a:t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7798278" y="5387190"/>
              <a:ext cx="12192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Thomas</a:t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7874478" y="6673964"/>
              <a:ext cx="10682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Callum</a:t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143774" y="19553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 sdfshgfdoifpsadcnuj[pty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468225" y="2286000"/>
            <a:ext cx="507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Fruits of the Forest</a:t>
            </a:r>
            <a:r>
              <a:rPr lang="en-NZ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2667000" y="3276600"/>
            <a:ext cx="2743200" cy="27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362860" y="4379338"/>
            <a:ext cx="1295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(image)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0" y="914400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B9252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43774" y="195530"/>
            <a:ext cx="22184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Vision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3" name="Shape 103"/>
          <p:cNvCxnSpPr/>
          <p:nvPr/>
        </p:nvCxnSpPr>
        <p:spPr>
          <a:xfrm>
            <a:off x="0" y="914400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B925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Shape 104"/>
          <p:cNvSpPr txBox="1"/>
          <p:nvPr/>
        </p:nvSpPr>
        <p:spPr>
          <a:xfrm>
            <a:off x="228600" y="1447800"/>
            <a:ext cx="5862300" cy="5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comical</a:t>
            </a: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creepy game in which the players must forge their way through a forest full of violent man-eating fruits, using their teamwork and quick reactions.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a controller based input avoids huddling over a keyboard and allows a more fluid feel to gameplay.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idea has a lot of fun potential due to the nature of the creatures involved. It has that dark, creepy edge while retaining its whimsical character, having two main champions waltzing through a forest with a blender as they battle in an interesting variety of enemies.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332400" y="2284473"/>
            <a:ext cx="2574000" cy="24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43774" y="195530"/>
            <a:ext cx="57998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Conceptual Considerations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2" name="Shape 112"/>
          <p:cNvCxnSpPr/>
          <p:nvPr/>
        </p:nvCxnSpPr>
        <p:spPr>
          <a:xfrm>
            <a:off x="0" y="914400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B925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Shape 113"/>
          <p:cNvSpPr txBox="1"/>
          <p:nvPr/>
        </p:nvSpPr>
        <p:spPr>
          <a:xfrm>
            <a:off x="294900" y="1580400"/>
            <a:ext cx="60198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mechanics may involve such things as: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passing the blender due to weight, slows characters down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Jumping on </a:t>
            </a: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other's</a:t>
            </a: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head to reach high places/enemies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Blocking attacks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match the personality of the game, a cartoony smooth-edged art style has been considered, the simplicity allows for artists to retain similar styles.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781800" y="4567382"/>
            <a:ext cx="1826424" cy="175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6781800" y="2438400"/>
            <a:ext cx="1826424" cy="175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