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8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6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7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3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8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8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4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3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6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8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5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DC9C-81C8-4AE5-ABD8-20EA6C1347F0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1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클라우드</a:t>
            </a:r>
            <a:r>
              <a:rPr lang="ko-KR" altLang="en-US" sz="4800" dirty="0"/>
              <a:t> </a:t>
            </a:r>
            <a:r>
              <a:rPr lang="ko-KR" altLang="en-US" sz="4800" dirty="0" err="1" smtClean="0"/>
              <a:t>데브옵스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err="1" smtClean="0"/>
              <a:t>프론트엔드</a:t>
            </a:r>
            <a:r>
              <a:rPr lang="en-US" altLang="ko-KR" sz="4800" dirty="0"/>
              <a:t>&amp;</a:t>
            </a:r>
            <a:r>
              <a:rPr lang="ko-KR" altLang="en-US" sz="4800" dirty="0" err="1"/>
              <a:t>백엔드</a:t>
            </a:r>
            <a:r>
              <a:rPr lang="ko-KR" altLang="en-US" sz="4800" dirty="0"/>
              <a:t> 자바</a:t>
            </a:r>
            <a:r>
              <a:rPr lang="en-US" altLang="ko-KR" sz="4800" dirty="0"/>
              <a:t>(JAVA) </a:t>
            </a:r>
            <a:r>
              <a:rPr lang="ko-KR" altLang="en-US" sz="4800" dirty="0" err="1"/>
              <a:t>풀스택</a:t>
            </a:r>
            <a:r>
              <a:rPr lang="ko-KR" altLang="en-US" sz="4800" dirty="0"/>
              <a:t> 개발자 취업캠프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2024.12.30 ~ 2025.5.30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29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도커의</a:t>
            </a:r>
            <a:r>
              <a:rPr lang="ko-KR" altLang="en-US" dirty="0"/>
              <a:t>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399" y="1568824"/>
            <a:ext cx="8499201" cy="44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도커의</a:t>
            </a:r>
            <a:r>
              <a:rPr lang="ko-KR" altLang="en-US" dirty="0"/>
              <a:t>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888" y="1943607"/>
            <a:ext cx="8402223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운영체제의 구조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041" y="1497106"/>
            <a:ext cx="8467511" cy="467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4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리눅스용</a:t>
            </a:r>
            <a:r>
              <a:rPr lang="ko-KR" altLang="en-US" dirty="0"/>
              <a:t> </a:t>
            </a:r>
            <a:r>
              <a:rPr lang="ko-KR" altLang="en-US" dirty="0" err="1"/>
              <a:t>도커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232" y="1614991"/>
            <a:ext cx="6163535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윈도우와 </a:t>
            </a:r>
            <a:r>
              <a:rPr lang="en-US" altLang="ko-KR" dirty="0" err="1"/>
              <a:t>macOS</a:t>
            </a:r>
            <a:r>
              <a:rPr lang="ko-KR" altLang="en-US" dirty="0"/>
              <a:t>에서 </a:t>
            </a:r>
            <a:r>
              <a:rPr lang="ko-KR" altLang="en-US" dirty="0" err="1"/>
              <a:t>도커</a:t>
            </a:r>
            <a:r>
              <a:rPr lang="ko-KR" altLang="en-US" dirty="0"/>
              <a:t> 구동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070" y="1825625"/>
            <a:ext cx="70638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8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이미지와 컨테이너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686" y="1604315"/>
            <a:ext cx="7870627" cy="407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컨테이너의 설계도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25" y="1783148"/>
            <a:ext cx="7763550" cy="422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허브와 </a:t>
            </a:r>
            <a:r>
              <a:rPr lang="ko-KR" altLang="en-US" dirty="0" err="1"/>
              <a:t>도커</a:t>
            </a:r>
            <a:r>
              <a:rPr lang="ko-KR" altLang="en-US" dirty="0"/>
              <a:t> 이미지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허브</a:t>
            </a:r>
            <a:r>
              <a:rPr lang="en-US" altLang="ko-KR" dirty="0"/>
              <a:t>(https://hub.docker.com 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ko-KR" altLang="en-US" dirty="0" err="1"/>
              <a:t>레지스터리</a:t>
            </a:r>
            <a:r>
              <a:rPr lang="en-US" altLang="ko-KR" dirty="0"/>
              <a:t>(</a:t>
            </a:r>
            <a:r>
              <a:rPr lang="ko-KR" altLang="en-US" dirty="0"/>
              <a:t>이미지를 배포하는 사이트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 smtClean="0"/>
              <a:t>-</a:t>
            </a:r>
            <a:r>
              <a:rPr lang="ko-KR" altLang="en-US" dirty="0"/>
              <a:t>공개된 컨테이너 이미지가 모여있는 사이트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293" y="3079142"/>
            <a:ext cx="6249272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9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형태로 조합이 가능한 컨테이너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718" y="1627935"/>
            <a:ext cx="8474564" cy="447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컨테이너는 일회용품으로 생각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870" y="1690688"/>
            <a:ext cx="8690260" cy="408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또는 프로그램을 격리시키는 기능</a:t>
            </a:r>
            <a:endParaRPr lang="en-US" altLang="ko-KR" dirty="0" smtClean="0"/>
          </a:p>
          <a:p>
            <a:r>
              <a:rPr lang="ko-KR" altLang="en-US" dirty="0" smtClean="0"/>
              <a:t>컨테이너와 </a:t>
            </a:r>
            <a:r>
              <a:rPr lang="ko-KR" altLang="en-US" dirty="0" err="1" smtClean="0"/>
              <a:t>도커</a:t>
            </a:r>
            <a:r>
              <a:rPr lang="ko-KR" altLang="en-US" dirty="0" smtClean="0"/>
              <a:t> 엔진 필요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37" y="2321859"/>
            <a:ext cx="6090869" cy="387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컨테이너의 생애주기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33" y="1690688"/>
            <a:ext cx="9154734" cy="409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저장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940" y="1775012"/>
            <a:ext cx="7818119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외부 저장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3645" y="1332942"/>
            <a:ext cx="5284710" cy="485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도커의</a:t>
            </a:r>
            <a:r>
              <a:rPr lang="ko-KR" altLang="en-US" dirty="0"/>
              <a:t> </a:t>
            </a:r>
            <a:r>
              <a:rPr lang="ko-KR" altLang="en-US" dirty="0" smtClean="0"/>
              <a:t>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장점</a:t>
            </a:r>
            <a:r>
              <a:rPr lang="en-US" altLang="ko-KR" dirty="0"/>
              <a:t>-1</a:t>
            </a:r>
            <a:r>
              <a:rPr lang="ko-KR" altLang="en-US" dirty="0"/>
              <a:t>대의 물리적인 서버에 여러 대의 서버를 구동할 수 있다</a:t>
            </a:r>
            <a:r>
              <a:rPr lang="en-US" altLang="ko-KR" dirty="0" smtClean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-</a:t>
            </a:r>
            <a:r>
              <a:rPr lang="ko-KR" altLang="en-US" dirty="0"/>
              <a:t>서버 관리가 </a:t>
            </a:r>
            <a:r>
              <a:rPr lang="ko-KR" altLang="en-US" dirty="0" smtClean="0"/>
              <a:t>용이하다</a:t>
            </a:r>
            <a:endParaRPr lang="en-US" altLang="ko-KR" dirty="0" smtClean="0"/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dirty="0" smtClean="0"/>
              <a:t>▪ </a:t>
            </a:r>
            <a:r>
              <a:rPr lang="ko-KR" altLang="en-US" dirty="0"/>
              <a:t>다른 소프트웨어에 영향을 미치지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dirty="0" smtClean="0"/>
              <a:t>▪ </a:t>
            </a:r>
            <a:r>
              <a:rPr lang="ko-KR" altLang="en-US" dirty="0"/>
              <a:t>컨테이너 교체나 수정이 쉬워 환경 이전도 </a:t>
            </a:r>
            <a:r>
              <a:rPr lang="ko-KR" altLang="en-US" dirty="0" smtClean="0"/>
              <a:t>수월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-</a:t>
            </a:r>
            <a:r>
              <a:rPr lang="ko-KR" altLang="en-US" dirty="0"/>
              <a:t>서버 고수가 아니어도 다루기 </a:t>
            </a:r>
            <a:r>
              <a:rPr lang="ko-KR" altLang="en-US" dirty="0" smtClean="0"/>
              <a:t>수월</a:t>
            </a:r>
            <a:endParaRPr lang="en-US" altLang="ko-KR" dirty="0" smtClean="0"/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dirty="0" smtClean="0"/>
              <a:t>▪ </a:t>
            </a:r>
            <a:r>
              <a:rPr lang="ko-KR" altLang="en-US" dirty="0"/>
              <a:t>명령 </a:t>
            </a:r>
            <a:r>
              <a:rPr lang="ko-KR" altLang="en-US" dirty="0" err="1"/>
              <a:t>한줄로</a:t>
            </a:r>
            <a:r>
              <a:rPr lang="ko-KR" altLang="en-US" dirty="0"/>
              <a:t> 서버 구축 완료</a:t>
            </a:r>
          </a:p>
        </p:txBody>
      </p:sp>
    </p:spTree>
    <p:extLst>
      <p:ext uri="{BB962C8B-B14F-4D97-AF65-F5344CB8AC3E}">
        <p14:creationId xmlns:p14="http://schemas.microsoft.com/office/powerpoint/2010/main" val="320593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도커의</a:t>
            </a:r>
            <a:r>
              <a:rPr lang="ko-KR" altLang="en-US" dirty="0"/>
              <a:t> 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리눅스 소프트웨어만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호스트 </a:t>
            </a:r>
            <a:r>
              <a:rPr lang="ko-KR" altLang="en-US" dirty="0"/>
              <a:t>서버에 문제발생시 모든 컨테이너에 영향을 </a:t>
            </a:r>
            <a:r>
              <a:rPr lang="ko-KR" altLang="en-US" dirty="0" smtClean="0"/>
              <a:t>미침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컨테이너를 </a:t>
            </a:r>
            <a:r>
              <a:rPr lang="ko-KR" altLang="en-US" dirty="0"/>
              <a:t>하나만 사용하는 경우에는 비효율적</a:t>
            </a:r>
          </a:p>
        </p:txBody>
      </p:sp>
    </p:spTree>
    <p:extLst>
      <p:ext uri="{BB962C8B-B14F-4D97-AF65-F5344CB8AC3E}">
        <p14:creationId xmlns:p14="http://schemas.microsoft.com/office/powerpoint/2010/main" val="369871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도커의</a:t>
            </a:r>
            <a:r>
              <a:rPr lang="ko-KR" altLang="en-US" dirty="0"/>
              <a:t> 주용도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팀원에게 동일한 개발환경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/>
              <a:t>새로운 버전의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/>
              <a:t>동일한 서버가 여러 대 필요한 경우</a:t>
            </a:r>
          </a:p>
        </p:txBody>
      </p:sp>
    </p:spTree>
    <p:extLst>
      <p:ext uri="{BB962C8B-B14F-4D97-AF65-F5344CB8AC3E}">
        <p14:creationId xmlns:p14="http://schemas.microsoft.com/office/powerpoint/2010/main" val="34488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기본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en-US" altLang="ko-KR" dirty="0" smtClean="0"/>
              <a:t>version</a:t>
            </a:r>
          </a:p>
          <a:p>
            <a:r>
              <a:rPr lang="ko-KR" altLang="en-US" dirty="0" smtClean="0"/>
              <a:t>교재 </a:t>
            </a:r>
            <a:r>
              <a:rPr lang="en-US" altLang="ko-KR" dirty="0" smtClean="0"/>
              <a:t>p90 ~ (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p55 ~) 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5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실행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931" y="1475535"/>
            <a:ext cx="8538137" cy="408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5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컨테이너의 생애주기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541" y="1509371"/>
            <a:ext cx="6624917" cy="477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</a:t>
            </a:r>
            <a:r>
              <a:rPr lang="ko-KR" altLang="en-US" dirty="0"/>
              <a:t>너</a:t>
            </a:r>
            <a:r>
              <a:rPr lang="ko-KR" altLang="en-US" dirty="0" smtClean="0"/>
              <a:t> </a:t>
            </a:r>
            <a:r>
              <a:rPr lang="ko-KR" altLang="en-US" dirty="0"/>
              <a:t>생성 및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docker</a:t>
            </a:r>
            <a:r>
              <a:rPr lang="en-US" altLang="ko-KR" dirty="0"/>
              <a:t> run </a:t>
            </a:r>
            <a:r>
              <a:rPr lang="ko-KR" altLang="en-US" dirty="0"/>
              <a:t>옵션 이미지 </a:t>
            </a:r>
            <a:r>
              <a:rPr lang="en-US" altLang="ko-KR" dirty="0"/>
              <a:t>[</a:t>
            </a:r>
            <a:r>
              <a:rPr lang="ko-KR" altLang="en-US" dirty="0"/>
              <a:t>인자</a:t>
            </a:r>
            <a:r>
              <a:rPr lang="en-US" altLang="ko-KR" dirty="0" smtClean="0"/>
              <a:t>]</a:t>
            </a:r>
          </a:p>
          <a:p>
            <a:pPr>
              <a:lnSpc>
                <a:spcPct val="200000"/>
              </a:lnSpc>
            </a:pPr>
            <a:r>
              <a:rPr lang="en-US" altLang="ko-KR" dirty="0" err="1"/>
              <a:t>docker</a:t>
            </a:r>
            <a:r>
              <a:rPr lang="en-US" altLang="ko-KR" dirty="0"/>
              <a:t> stop </a:t>
            </a:r>
            <a:r>
              <a:rPr lang="ko-KR" altLang="en-US" dirty="0" err="1"/>
              <a:t>컨테이너명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en-US" altLang="ko-KR" dirty="0" err="1"/>
              <a:t>rm</a:t>
            </a:r>
            <a:r>
              <a:rPr lang="en-US" altLang="ko-KR" dirty="0"/>
              <a:t> </a:t>
            </a:r>
            <a:r>
              <a:rPr lang="ko-KR" altLang="en-US" dirty="0" err="1"/>
              <a:t>컨테이너명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31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컨테이너와 </a:t>
            </a:r>
            <a:r>
              <a:rPr lang="ko-KR" altLang="en-US" dirty="0" err="1"/>
              <a:t>도커</a:t>
            </a:r>
            <a:r>
              <a:rPr lang="ko-KR" altLang="en-US" dirty="0"/>
              <a:t> 엔진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216" y="1419009"/>
            <a:ext cx="8549568" cy="481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컨테이너 목록 확인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en-US" altLang="ko-KR" dirty="0" err="1"/>
              <a:t>ps</a:t>
            </a:r>
            <a:r>
              <a:rPr lang="en-US" altLang="ko-KR" dirty="0"/>
              <a:t> [</a:t>
            </a:r>
            <a:r>
              <a:rPr lang="ko-KR" altLang="en-US" dirty="0"/>
              <a:t>옵션</a:t>
            </a:r>
            <a:r>
              <a:rPr lang="en-US" altLang="ko-KR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docker</a:t>
            </a:r>
            <a:r>
              <a:rPr lang="en-US" altLang="ko-KR" dirty="0"/>
              <a:t> container ls [</a:t>
            </a:r>
            <a:r>
              <a:rPr lang="ko-KR" altLang="en-US" dirty="0"/>
              <a:t>옵션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982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p102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9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실전에 활용 가능한 컨테이너 사용법을 </a:t>
            </a:r>
            <a:r>
              <a:rPr lang="ko-KR" altLang="en-US" dirty="0" smtClean="0"/>
              <a:t>익히자 </a:t>
            </a:r>
            <a:r>
              <a:rPr lang="en-US" altLang="ko-KR" dirty="0" smtClean="0"/>
              <a:t>(p169,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p103)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컨테이너와 </a:t>
            </a:r>
            <a:r>
              <a:rPr lang="ko-KR" altLang="en-US" dirty="0" err="1"/>
              <a:t>호스트간</a:t>
            </a:r>
            <a:r>
              <a:rPr lang="ko-KR" altLang="en-US" dirty="0"/>
              <a:t> 파일 복사</a:t>
            </a:r>
          </a:p>
        </p:txBody>
      </p:sp>
    </p:spTree>
    <p:extLst>
      <p:ext uri="{BB962C8B-B14F-4D97-AF65-F5344CB8AC3E}">
        <p14:creationId xmlns:p14="http://schemas.microsoft.com/office/powerpoint/2010/main" val="203166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복사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9181"/>
            <a:ext cx="10515600" cy="338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복사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/>
              <a:t>docker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cp</a:t>
            </a:r>
            <a:r>
              <a:rPr lang="en-US" altLang="ko-KR" sz="2400" dirty="0"/>
              <a:t> </a:t>
            </a:r>
            <a:r>
              <a:rPr lang="ko-KR" altLang="en-US" sz="2400" dirty="0"/>
              <a:t>호스트</a:t>
            </a:r>
            <a:r>
              <a:rPr lang="en-US" altLang="ko-KR" sz="2400" dirty="0"/>
              <a:t>_</a:t>
            </a:r>
            <a:r>
              <a:rPr lang="ko-KR" altLang="en-US" sz="2400" dirty="0"/>
              <a:t>경로 컨테이너</a:t>
            </a:r>
            <a:r>
              <a:rPr lang="en-US" altLang="ko-KR" sz="2400" dirty="0"/>
              <a:t>_</a:t>
            </a:r>
            <a:r>
              <a:rPr lang="ko-KR" altLang="en-US" sz="2400" dirty="0"/>
              <a:t>이름</a:t>
            </a:r>
            <a:r>
              <a:rPr lang="en-US" altLang="ko-KR" sz="2400" dirty="0"/>
              <a:t>:</a:t>
            </a:r>
            <a:r>
              <a:rPr lang="ko-KR" altLang="en-US" sz="2400" dirty="0"/>
              <a:t>컨테이너</a:t>
            </a:r>
            <a:r>
              <a:rPr lang="en-US" altLang="ko-KR" sz="2400" dirty="0"/>
              <a:t>_</a:t>
            </a:r>
            <a:r>
              <a:rPr lang="ko-KR" altLang="en-US" sz="2400" dirty="0" smtClean="0"/>
              <a:t>경로</a:t>
            </a:r>
            <a:endParaRPr lang="en-US" altLang="ko-KR" sz="24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400" dirty="0" err="1"/>
              <a:t>docker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cp</a:t>
            </a:r>
            <a:r>
              <a:rPr lang="en-US" altLang="ko-KR" sz="2400" dirty="0"/>
              <a:t> </a:t>
            </a:r>
            <a:r>
              <a:rPr lang="ko-KR" altLang="en-US" sz="2400" dirty="0"/>
              <a:t>컨테이너</a:t>
            </a:r>
            <a:r>
              <a:rPr lang="en-US" altLang="ko-KR" sz="2400" dirty="0"/>
              <a:t>_</a:t>
            </a:r>
            <a:r>
              <a:rPr lang="ko-KR" altLang="en-US" sz="2400" dirty="0"/>
              <a:t>이름</a:t>
            </a:r>
            <a:r>
              <a:rPr lang="en-US" altLang="ko-KR" sz="2400" dirty="0"/>
              <a:t>:</a:t>
            </a:r>
            <a:r>
              <a:rPr lang="ko-KR" altLang="en-US" sz="2400" dirty="0"/>
              <a:t>컨테이너</a:t>
            </a:r>
            <a:r>
              <a:rPr lang="en-US" altLang="ko-KR" sz="2400" dirty="0"/>
              <a:t>_</a:t>
            </a:r>
            <a:r>
              <a:rPr lang="ko-KR" altLang="en-US" sz="2400" dirty="0"/>
              <a:t>경로 호스트</a:t>
            </a:r>
            <a:r>
              <a:rPr lang="en-US" altLang="ko-KR" sz="2400" dirty="0"/>
              <a:t>_</a:t>
            </a:r>
            <a:r>
              <a:rPr lang="ko-KR" altLang="en-US" sz="2400" dirty="0"/>
              <a:t>경로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002" y="2286423"/>
            <a:ext cx="4382112" cy="1962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002" y="4709645"/>
            <a:ext cx="4403544" cy="197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9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P173 (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p107)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3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컨테이너로 이미지 만드는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이미지를 만드는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-</a:t>
            </a:r>
            <a:r>
              <a:rPr lang="en-US" altLang="ko-KR" dirty="0"/>
              <a:t>commit </a:t>
            </a:r>
            <a:r>
              <a:rPr lang="ko-KR" altLang="en-US" dirty="0"/>
              <a:t>명령으로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-</a:t>
            </a:r>
            <a:r>
              <a:rPr lang="en-US" altLang="ko-KR" dirty="0" err="1"/>
              <a:t>Dockerfile</a:t>
            </a:r>
            <a:r>
              <a:rPr lang="en-US" altLang="ko-KR" dirty="0"/>
              <a:t> </a:t>
            </a:r>
            <a:r>
              <a:rPr lang="ko-KR" altLang="en-US" dirty="0"/>
              <a:t>스크립트로 만들기</a:t>
            </a:r>
          </a:p>
        </p:txBody>
      </p:sp>
    </p:spTree>
    <p:extLst>
      <p:ext uri="{BB962C8B-B14F-4D97-AF65-F5344CB8AC3E}">
        <p14:creationId xmlns:p14="http://schemas.microsoft.com/office/powerpoint/2010/main" val="1092564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Dockerfile</a:t>
            </a:r>
            <a:r>
              <a:rPr lang="en-US" altLang="ko-KR" dirty="0"/>
              <a:t> </a:t>
            </a:r>
            <a:r>
              <a:rPr lang="ko-KR" altLang="en-US" dirty="0"/>
              <a:t>스크립트로 이미지 생성하기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2778" y="1825625"/>
            <a:ext cx="51264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Dockerfile</a:t>
            </a:r>
            <a:r>
              <a:rPr lang="en-US" altLang="ko-KR" dirty="0"/>
              <a:t> </a:t>
            </a:r>
            <a:r>
              <a:rPr lang="ko-KR" altLang="en-US" dirty="0"/>
              <a:t>스크립트로 이미지 생성하기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docker</a:t>
            </a:r>
            <a:r>
              <a:rPr lang="en-US" altLang="ko-KR" dirty="0"/>
              <a:t> build -t </a:t>
            </a:r>
            <a:r>
              <a:rPr lang="ko-KR" altLang="en-US" dirty="0"/>
              <a:t>생성할</a:t>
            </a:r>
            <a:r>
              <a:rPr lang="en-US" altLang="ko-KR" dirty="0"/>
              <a:t>_</a:t>
            </a:r>
            <a:r>
              <a:rPr lang="ko-KR" altLang="en-US" dirty="0"/>
              <a:t>이미지</a:t>
            </a:r>
            <a:r>
              <a:rPr lang="en-US" altLang="ko-KR" dirty="0"/>
              <a:t>_</a:t>
            </a:r>
            <a:r>
              <a:rPr lang="ko-KR" altLang="en-US" dirty="0"/>
              <a:t>이름 재료</a:t>
            </a:r>
            <a:r>
              <a:rPr lang="en-US" altLang="ko-KR" dirty="0"/>
              <a:t>_</a:t>
            </a:r>
            <a:r>
              <a:rPr lang="ko-KR" altLang="en-US" dirty="0"/>
              <a:t>폴더</a:t>
            </a:r>
            <a:r>
              <a:rPr lang="en-US" altLang="ko-KR" dirty="0"/>
              <a:t>_</a:t>
            </a:r>
            <a:r>
              <a:rPr lang="ko-KR" altLang="en-US" dirty="0"/>
              <a:t>경로</a:t>
            </a:r>
          </a:p>
        </p:txBody>
      </p:sp>
    </p:spTree>
    <p:extLst>
      <p:ext uri="{BB962C8B-B14F-4D97-AF65-F5344CB8AC3E}">
        <p14:creationId xmlns:p14="http://schemas.microsoft.com/office/powerpoint/2010/main" val="138430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P202 (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p129)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59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컨테이너 생성을 위해 이미지 필요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61" y="1347853"/>
            <a:ext cx="9289677" cy="465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개조</a:t>
            </a:r>
            <a:r>
              <a:rPr lang="en-US" altLang="ko-KR" dirty="0" smtClean="0"/>
              <a:t>? (</a:t>
            </a:r>
            <a:r>
              <a:rPr lang="ko-KR" altLang="en-US" dirty="0" smtClean="0"/>
              <a:t>변경 또는 실행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docker</a:t>
            </a:r>
            <a:r>
              <a:rPr lang="en-US" altLang="ko-KR" dirty="0"/>
              <a:t> exec [</a:t>
            </a:r>
            <a:r>
              <a:rPr lang="ko-KR" altLang="en-US" dirty="0"/>
              <a:t>옵션</a:t>
            </a:r>
            <a:r>
              <a:rPr lang="en-US" altLang="ko-KR" dirty="0"/>
              <a:t>] </a:t>
            </a:r>
            <a:r>
              <a:rPr lang="ko-KR" altLang="en-US" dirty="0"/>
              <a:t>컨테이너</a:t>
            </a:r>
            <a:r>
              <a:rPr lang="en-US" altLang="ko-KR" dirty="0"/>
              <a:t>_</a:t>
            </a:r>
            <a:r>
              <a:rPr lang="ko-KR" altLang="en-US" dirty="0"/>
              <a:t>이름 </a:t>
            </a:r>
            <a:r>
              <a:rPr lang="en-US" altLang="ko-KR" dirty="0"/>
              <a:t>/</a:t>
            </a:r>
            <a:r>
              <a:rPr lang="en-US" altLang="ko-KR" dirty="0" smtClean="0"/>
              <a:t>bin/bash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docker</a:t>
            </a:r>
            <a:r>
              <a:rPr lang="en-US" altLang="ko-KR" dirty="0"/>
              <a:t> run [</a:t>
            </a:r>
            <a:r>
              <a:rPr lang="ko-KR" altLang="en-US" dirty="0"/>
              <a:t>옵션</a:t>
            </a:r>
            <a:r>
              <a:rPr lang="en-US" altLang="ko-KR" dirty="0"/>
              <a:t>] </a:t>
            </a:r>
            <a:r>
              <a:rPr lang="ko-KR" altLang="en-US" dirty="0"/>
              <a:t>이미지</a:t>
            </a:r>
            <a:r>
              <a:rPr lang="en-US" altLang="ko-KR" dirty="0"/>
              <a:t>_</a:t>
            </a:r>
            <a:r>
              <a:rPr lang="ko-KR" altLang="en-US" dirty="0"/>
              <a:t>이름 </a:t>
            </a:r>
            <a:r>
              <a:rPr lang="en-US" altLang="ko-KR" dirty="0"/>
              <a:t>/</a:t>
            </a:r>
            <a:r>
              <a:rPr lang="en-US" altLang="ko-KR" dirty="0" smtClean="0"/>
              <a:t>bin/bash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예시</a:t>
            </a:r>
            <a:r>
              <a:rPr lang="en-US" altLang="ko-KR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docker</a:t>
            </a:r>
            <a:r>
              <a:rPr lang="en-US" altLang="ko-KR" dirty="0"/>
              <a:t> exec -it mysql0710 </a:t>
            </a:r>
            <a:r>
              <a:rPr lang="en-US" altLang="ko-KR" dirty="0" err="1"/>
              <a:t>mysql</a:t>
            </a:r>
            <a:r>
              <a:rPr lang="en-US" altLang="ko-KR" dirty="0"/>
              <a:t> -u root -p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528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ko-KR" altLang="en-US" dirty="0" err="1"/>
              <a:t>컴포즈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시스템 관련 명령들을 하나의 파일에 작성하여 한번에 시스템 </a:t>
            </a:r>
            <a:r>
              <a:rPr lang="ko-KR" altLang="en-US" dirty="0" smtClean="0"/>
              <a:t>전체를 </a:t>
            </a:r>
            <a:r>
              <a:rPr lang="ko-KR" altLang="en-US" dirty="0"/>
              <a:t>실행하고 종료 및 폐기까지 실행하도록 도와주는 도구</a:t>
            </a:r>
          </a:p>
        </p:txBody>
      </p:sp>
    </p:spTree>
    <p:extLst>
      <p:ext uri="{BB962C8B-B14F-4D97-AF65-F5344CB8AC3E}">
        <p14:creationId xmlns:p14="http://schemas.microsoft.com/office/powerpoint/2010/main" val="2413451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ko-KR" altLang="en-US" dirty="0" err="1"/>
              <a:t>컴포즈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1690688"/>
            <a:ext cx="7925906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12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ko-KR" altLang="en-US" dirty="0" err="1"/>
              <a:t>컴포즈</a:t>
            </a:r>
            <a:r>
              <a:rPr lang="ko-KR" altLang="en-US" dirty="0"/>
              <a:t>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YAML(YAML </a:t>
            </a:r>
            <a:r>
              <a:rPr lang="en-US" altLang="ko-KR" dirty="0" err="1"/>
              <a:t>Ain’t</a:t>
            </a:r>
            <a:r>
              <a:rPr lang="en-US" altLang="ko-KR" dirty="0"/>
              <a:t> a Markup Language)</a:t>
            </a:r>
            <a:r>
              <a:rPr lang="ko-KR" altLang="en-US" dirty="0"/>
              <a:t>포맷의 정의 파일</a:t>
            </a:r>
          </a:p>
        </p:txBody>
      </p:sp>
    </p:spTree>
    <p:extLst>
      <p:ext uri="{BB962C8B-B14F-4D97-AF65-F5344CB8AC3E}">
        <p14:creationId xmlns:p14="http://schemas.microsoft.com/office/powerpoint/2010/main" val="24035802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ko-KR" altLang="en-US" dirty="0" err="1"/>
              <a:t>컴포즈</a:t>
            </a:r>
            <a:r>
              <a:rPr lang="ko-KR" altLang="en-US" dirty="0"/>
              <a:t> 구조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375" y="1825625"/>
            <a:ext cx="74092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928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ko-KR" altLang="en-US" dirty="0" err="1"/>
              <a:t>컴포즈</a:t>
            </a:r>
            <a:r>
              <a:rPr lang="ko-KR" altLang="en-US" dirty="0"/>
              <a:t>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up </a:t>
            </a:r>
            <a:r>
              <a:rPr lang="ko-KR" altLang="en-US" dirty="0"/>
              <a:t>명령 </a:t>
            </a:r>
            <a:r>
              <a:rPr lang="en-US" altLang="ko-KR" dirty="0"/>
              <a:t>: </a:t>
            </a:r>
            <a:r>
              <a:rPr lang="ko-KR" altLang="en-US" dirty="0"/>
              <a:t>정의 파일의 내용대로 이미지를 내려 받고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</a:t>
            </a:r>
            <a:r>
              <a:rPr lang="ko-KR" altLang="en-US" dirty="0" smtClean="0"/>
              <a:t>를 </a:t>
            </a:r>
            <a:r>
              <a:rPr lang="ko-KR" altLang="en-US" dirty="0"/>
              <a:t>생성 및 실행</a:t>
            </a:r>
            <a:r>
              <a:rPr lang="en-US" altLang="ko-KR" dirty="0"/>
              <a:t>, </a:t>
            </a:r>
            <a:r>
              <a:rPr lang="ko-KR" altLang="en-US" dirty="0"/>
              <a:t>네트워크나 볼륨도 정의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down </a:t>
            </a:r>
            <a:r>
              <a:rPr lang="ko-KR" altLang="en-US" dirty="0"/>
              <a:t>명령 </a:t>
            </a:r>
            <a:r>
              <a:rPr lang="en-US" altLang="ko-KR" dirty="0"/>
              <a:t>: </a:t>
            </a:r>
            <a:r>
              <a:rPr lang="ko-KR" altLang="en-US" dirty="0"/>
              <a:t>컨테이너와 네트워크를 정지 및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stop </a:t>
            </a:r>
            <a:r>
              <a:rPr lang="ko-KR" altLang="en-US" dirty="0"/>
              <a:t>명령 </a:t>
            </a:r>
            <a:r>
              <a:rPr lang="en-US" altLang="ko-KR" dirty="0"/>
              <a:t>: </a:t>
            </a:r>
            <a:r>
              <a:rPr lang="ko-KR" altLang="en-US" dirty="0"/>
              <a:t>컨테이너와 네트워크를 삭제없이 </a:t>
            </a:r>
            <a:r>
              <a:rPr lang="ko-KR" altLang="en-US" dirty="0" err="1"/>
              <a:t>종료만</a:t>
            </a:r>
            <a:r>
              <a:rPr lang="ko-KR" altLang="en-US" dirty="0"/>
              <a:t> 진행</a:t>
            </a:r>
          </a:p>
        </p:txBody>
      </p:sp>
    </p:spTree>
    <p:extLst>
      <p:ext uri="{BB962C8B-B14F-4D97-AF65-F5344CB8AC3E}">
        <p14:creationId xmlns:p14="http://schemas.microsoft.com/office/powerpoint/2010/main" val="3841573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도커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컴포즈와</a:t>
            </a:r>
            <a:r>
              <a:rPr lang="ko-KR" altLang="en-US" sz="4000" dirty="0"/>
              <a:t> </a:t>
            </a:r>
            <a:r>
              <a:rPr lang="en-US" altLang="ko-KR" sz="4000" dirty="0" err="1"/>
              <a:t>Dockerfile</a:t>
            </a:r>
            <a:r>
              <a:rPr lang="en-US" altLang="ko-KR" sz="4000" dirty="0"/>
              <a:t> </a:t>
            </a:r>
            <a:r>
              <a:rPr lang="ko-KR" altLang="en-US" sz="4000" dirty="0"/>
              <a:t>스크립트 차이점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531" y="1825625"/>
            <a:ext cx="76609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45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ko-KR" altLang="en-US" dirty="0" err="1"/>
              <a:t>컴포즈</a:t>
            </a:r>
            <a:r>
              <a:rPr lang="ko-KR" altLang="en-US" dirty="0"/>
              <a:t> </a:t>
            </a:r>
            <a:r>
              <a:rPr lang="ko-KR" altLang="en-US" dirty="0" smtClean="0"/>
              <a:t>설치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docker</a:t>
            </a:r>
            <a:r>
              <a:rPr lang="en-US" altLang="ko-KR" dirty="0"/>
              <a:t>-compose --version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8819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ko-KR" altLang="en-US" dirty="0" err="1" smtClean="0"/>
              <a:t>컴포즈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204" y="1880398"/>
            <a:ext cx="8535591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ko-KR" altLang="en-US" dirty="0" err="1"/>
              <a:t>컴포즈</a:t>
            </a:r>
            <a:r>
              <a:rPr lang="ko-KR" altLang="en-US" dirty="0"/>
              <a:t>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정의 </a:t>
            </a:r>
            <a:r>
              <a:rPr lang="ko-KR" altLang="en-US" dirty="0"/>
              <a:t>파일명 </a:t>
            </a:r>
            <a:r>
              <a:rPr lang="en-US" altLang="ko-KR" dirty="0"/>
              <a:t>: </a:t>
            </a:r>
            <a:r>
              <a:rPr lang="en-US" altLang="ko-KR" dirty="0" err="1" smtClean="0"/>
              <a:t>docker-compose.yml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err="1" smtClean="0"/>
              <a:t>도커</a:t>
            </a:r>
            <a:r>
              <a:rPr lang="ko-KR" altLang="en-US" dirty="0" smtClean="0"/>
              <a:t> </a:t>
            </a:r>
            <a:r>
              <a:rPr lang="ko-KR" altLang="en-US" dirty="0"/>
              <a:t>엔진에 의해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사람이 </a:t>
            </a:r>
            <a:r>
              <a:rPr lang="ko-KR" altLang="en-US" dirty="0"/>
              <a:t>입력하는 수동 명령을 </a:t>
            </a:r>
            <a:r>
              <a:rPr lang="ko-KR" altLang="en-US" dirty="0" err="1"/>
              <a:t>컴포즈가</a:t>
            </a:r>
            <a:r>
              <a:rPr lang="ko-KR" altLang="en-US" dirty="0"/>
              <a:t> 대신 전달하는 개념</a:t>
            </a:r>
          </a:p>
        </p:txBody>
      </p:sp>
    </p:spTree>
    <p:extLst>
      <p:ext uri="{BB962C8B-B14F-4D97-AF65-F5344CB8AC3E}">
        <p14:creationId xmlns:p14="http://schemas.microsoft.com/office/powerpoint/2010/main" val="225374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도커는</a:t>
            </a:r>
            <a:r>
              <a:rPr lang="ko-KR" altLang="en-US" dirty="0"/>
              <a:t> 리눅스에서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876" y="1300449"/>
            <a:ext cx="7938247" cy="475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4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ko-KR" altLang="en-US" dirty="0" err="1"/>
              <a:t>컴포즈</a:t>
            </a:r>
            <a:r>
              <a:rPr lang="ko-KR" altLang="en-US" dirty="0"/>
              <a:t> 설치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258" y="2524713"/>
            <a:ext cx="6687483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ko-KR" altLang="en-US" dirty="0" err="1"/>
              <a:t>컴포즈</a:t>
            </a:r>
            <a:r>
              <a:rPr lang="ko-KR" altLang="en-US" dirty="0"/>
              <a:t>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P248 </a:t>
            </a:r>
            <a:r>
              <a:rPr lang="ko-KR" altLang="en-US" dirty="0" smtClean="0"/>
              <a:t>참조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p174)</a:t>
            </a:r>
          </a:p>
          <a:p>
            <a:endParaRPr lang="en-US" altLang="ko-KR" dirty="0"/>
          </a:p>
          <a:p>
            <a:r>
              <a:rPr lang="en-US" altLang="ko-KR" dirty="0" err="1"/>
              <a:t>docker</a:t>
            </a:r>
            <a:r>
              <a:rPr lang="en-US" altLang="ko-KR" dirty="0"/>
              <a:t>-compose up -</a:t>
            </a:r>
            <a:r>
              <a:rPr lang="en-US" altLang="ko-KR" dirty="0" smtClean="0"/>
              <a:t>d</a:t>
            </a:r>
          </a:p>
          <a:p>
            <a:r>
              <a:rPr lang="en-US" altLang="ko-KR" dirty="0" err="1"/>
              <a:t>docker</a:t>
            </a:r>
            <a:r>
              <a:rPr lang="en-US" altLang="ko-KR"/>
              <a:t>-compose </a:t>
            </a:r>
            <a:r>
              <a:rPr lang="en-US" altLang="ko-KR" smtClean="0"/>
              <a:t>down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docker</a:t>
            </a:r>
            <a:r>
              <a:rPr lang="en-US" altLang="ko-KR" dirty="0"/>
              <a:t>-compose up --build // </a:t>
            </a:r>
            <a:r>
              <a:rPr lang="ko-KR" altLang="en-US" dirty="0" err="1"/>
              <a:t>도커</a:t>
            </a:r>
            <a:r>
              <a:rPr lang="ko-KR" altLang="en-US" dirty="0"/>
              <a:t> 이미지 빌드 후 </a:t>
            </a:r>
            <a:r>
              <a:rPr lang="en-US" altLang="ko-KR" dirty="0" smtClean="0"/>
              <a:t>up</a:t>
            </a:r>
          </a:p>
          <a:p>
            <a:pPr lvl="1"/>
            <a:r>
              <a:rPr lang="ko-KR" altLang="en-US" dirty="0"/>
              <a:t>모든 이미지를 새로 빌드하여 컨테이너를 생성할 경우 </a:t>
            </a:r>
            <a:r>
              <a:rPr lang="ko-KR" altLang="en-US" dirty="0" smtClean="0"/>
              <a:t>위의 </a:t>
            </a:r>
            <a:r>
              <a:rPr lang="ko-KR" altLang="en-US" dirty="0"/>
              <a:t>명령어를 사용한다</a:t>
            </a:r>
            <a:r>
              <a:rPr lang="en-US" altLang="ko-KR" dirty="0"/>
              <a:t>. </a:t>
            </a:r>
            <a:r>
              <a:rPr lang="ko-KR" altLang="en-US" dirty="0"/>
              <a:t>보통 </a:t>
            </a:r>
            <a:r>
              <a:rPr lang="ko-KR" altLang="en-US" b="1" dirty="0"/>
              <a:t>소스 코드 수정이 있는 경우</a:t>
            </a:r>
            <a:r>
              <a:rPr lang="en-US" altLang="ko-KR" b="1" dirty="0"/>
              <a:t>, </a:t>
            </a:r>
            <a:r>
              <a:rPr lang="ko-KR" altLang="en-US" b="1" dirty="0"/>
              <a:t>이미지를 다시 빌드</a:t>
            </a:r>
            <a:r>
              <a:rPr lang="ko-KR" altLang="en-US" dirty="0"/>
              <a:t>해야 하므로 </a:t>
            </a:r>
            <a:r>
              <a:rPr lang="ko-KR" altLang="en-US" dirty="0" smtClean="0"/>
              <a:t>위의 명령어처럼 </a:t>
            </a:r>
            <a:r>
              <a:rPr lang="ko-KR" altLang="en-US" dirty="0"/>
              <a:t>진행한다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4030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err="1" smtClean="0"/>
              <a:t>Dockerfile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이미지 만들기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dirty="0" err="1" smtClean="0"/>
              <a:t>Dockerfile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배포</a:t>
            </a:r>
            <a:r>
              <a:rPr lang="en-US" altLang="ko-KR" dirty="0" smtClean="0"/>
              <a:t>, war</a:t>
            </a:r>
            <a:r>
              <a:rPr lang="ko-KR" altLang="en-US" dirty="0" smtClean="0"/>
              <a:t> 파일도 배포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200000"/>
              </a:lnSpc>
            </a:pPr>
            <a:r>
              <a:rPr lang="en-US" altLang="ko-KR" dirty="0" err="1"/>
              <a:t>docker</a:t>
            </a:r>
            <a:r>
              <a:rPr lang="en-US" altLang="ko-KR" dirty="0"/>
              <a:t> build -t </a:t>
            </a:r>
            <a:r>
              <a:rPr lang="en-US" altLang="ko-KR" dirty="0" err="1"/>
              <a:t>myapp</a:t>
            </a:r>
            <a:r>
              <a:rPr lang="en-US" altLang="ko-KR" dirty="0"/>
              <a:t> .</a:t>
            </a:r>
          </a:p>
          <a:p>
            <a:pPr lvl="1">
              <a:lnSpc>
                <a:spcPct val="200000"/>
              </a:lnSpc>
            </a:pPr>
            <a:r>
              <a:rPr lang="en-US" altLang="ko-KR" dirty="0" err="1"/>
              <a:t>docker</a:t>
            </a:r>
            <a:r>
              <a:rPr lang="en-US" altLang="ko-KR" dirty="0"/>
              <a:t> run -d -p 8080:8080 </a:t>
            </a:r>
            <a:r>
              <a:rPr lang="en-US" altLang="ko-KR" dirty="0" err="1"/>
              <a:t>myapp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3849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연결되는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이미지로 만들고 </a:t>
            </a:r>
            <a:r>
              <a:rPr lang="ko-KR" altLang="en-US" dirty="0" err="1" smtClean="0"/>
              <a:t>도커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컴포즈로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도커에</a:t>
            </a:r>
            <a:r>
              <a:rPr lang="ko-KR" altLang="en-US" dirty="0" smtClean="0"/>
              <a:t> 올려서 실행하기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파일들 배포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dirty="0" err="1"/>
              <a:t>docker</a:t>
            </a:r>
            <a:r>
              <a:rPr lang="en-US" altLang="ko-KR" dirty="0"/>
              <a:t>-compose up –d</a:t>
            </a:r>
          </a:p>
          <a:p>
            <a:pPr lvl="1">
              <a:lnSpc>
                <a:spcPct val="200000"/>
              </a:lnSpc>
            </a:pPr>
            <a:r>
              <a:rPr lang="en-US" altLang="ko-KR" dirty="0" err="1"/>
              <a:t>docker</a:t>
            </a:r>
            <a:r>
              <a:rPr lang="en-US" altLang="ko-KR" dirty="0"/>
              <a:t>-compose down -d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0609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여러분이 만드신 </a:t>
            </a:r>
            <a:r>
              <a:rPr lang="en-US" altLang="ko-KR" dirty="0" smtClean="0"/>
              <a:t>JSP-JDBC </a:t>
            </a:r>
            <a:r>
              <a:rPr lang="ko-KR" altLang="en-US" dirty="0" smtClean="0"/>
              <a:t>프로젝트를 </a:t>
            </a:r>
            <a:r>
              <a:rPr lang="ko-KR" altLang="en-US" dirty="0" err="1" smtClean="0"/>
              <a:t>도커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컴포즈를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도커에</a:t>
            </a:r>
            <a:r>
              <a:rPr lang="ko-KR" altLang="en-US" dirty="0" smtClean="0"/>
              <a:t> 올린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과 연동시켜서 실행되도록 해 보세요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JSP </a:t>
            </a:r>
            <a:r>
              <a:rPr lang="ko-KR" altLang="en-US" dirty="0" smtClean="0"/>
              <a:t>소스코드를 일부 수정해야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95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</a:t>
            </a:r>
            <a:r>
              <a:rPr lang="ko-KR" altLang="en-US" dirty="0" err="1"/>
              <a:t>격리란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048" y="1872159"/>
            <a:ext cx="6477904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서버의 기능은 소프트웨어에서 제공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36" y="1382731"/>
            <a:ext cx="8621328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0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여러 기능적의미의 서버가 하나의 물리적 컴퓨터에 함께 존재할 수 있다 </a:t>
            </a:r>
            <a:r>
              <a:rPr lang="ko-KR" altLang="en-US" dirty="0" err="1"/>
              <a:t>도커의</a:t>
            </a:r>
            <a:r>
              <a:rPr lang="ko-KR" altLang="en-US" dirty="0"/>
              <a:t> 장점과 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78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서버의 운영체제로는 주로 리눅스 사용 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582" y="1825625"/>
            <a:ext cx="90148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6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602</Words>
  <Application>Microsoft Office PowerPoint</Application>
  <PresentationFormat>와이드스크린</PresentationFormat>
  <Paragraphs>126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7" baseType="lpstr">
      <vt:lpstr>맑은 고딕</vt:lpstr>
      <vt:lpstr>Arial</vt:lpstr>
      <vt:lpstr>Office 테마</vt:lpstr>
      <vt:lpstr>클라우드 데브옵스 프론트엔드&amp;백엔드 자바(JAVA) 풀스택 개발자 취업캠프</vt:lpstr>
      <vt:lpstr>도커</vt:lpstr>
      <vt:lpstr>컨테이너와 도커 엔진</vt:lpstr>
      <vt:lpstr>컨테이너 생성을 위해 이미지 필요</vt:lpstr>
      <vt:lpstr>도커는 리눅스에서!</vt:lpstr>
      <vt:lpstr>프로그램의 격리란?</vt:lpstr>
      <vt:lpstr>서버의 기능은 소프트웨어에서 제공</vt:lpstr>
      <vt:lpstr>도커의 장점</vt:lpstr>
      <vt:lpstr>서버의 운영체제로는 주로 리눅스 사용 </vt:lpstr>
      <vt:lpstr>도커의 구조1</vt:lpstr>
      <vt:lpstr>도커의 구조2</vt:lpstr>
      <vt:lpstr>운영체제의 구조</vt:lpstr>
      <vt:lpstr>리눅스용 도커</vt:lpstr>
      <vt:lpstr>윈도우와 macOS에서 도커 구동</vt:lpstr>
      <vt:lpstr>이미지와 컨테이너</vt:lpstr>
      <vt:lpstr>이미지 : 컨테이너의 설계도</vt:lpstr>
      <vt:lpstr>도커 허브와 도커 이미지</vt:lpstr>
      <vt:lpstr>다양한 형태로 조합이 가능한 컨테이너</vt:lpstr>
      <vt:lpstr>도커 컨테이너는 일회용품으로 생각</vt:lpstr>
      <vt:lpstr>컨테이너의 생애주기 </vt:lpstr>
      <vt:lpstr>데이터 저장</vt:lpstr>
      <vt:lpstr>데이터의 외부 저장</vt:lpstr>
      <vt:lpstr>도커의 장점</vt:lpstr>
      <vt:lpstr>도커의 단점</vt:lpstr>
      <vt:lpstr>도커의 주용도</vt:lpstr>
      <vt:lpstr>도커 기본 명령어</vt:lpstr>
      <vt:lpstr>도커 실행</vt:lpstr>
      <vt:lpstr>도커 컨테이너의 생애주기</vt:lpstr>
      <vt:lpstr>컨테이너 생성 및 실행</vt:lpstr>
      <vt:lpstr>컨테이너 목록 확인 명령</vt:lpstr>
      <vt:lpstr>도커 실습</vt:lpstr>
      <vt:lpstr>실전에 활용 가능한 컨테이너 사용법을 익히자 (p169, ppt p103)</vt:lpstr>
      <vt:lpstr>파일 복사</vt:lpstr>
      <vt:lpstr>파일 복사 명령</vt:lpstr>
      <vt:lpstr>실습</vt:lpstr>
      <vt:lpstr>컨테이너로 이미지 만드는 방법</vt:lpstr>
      <vt:lpstr>Dockerfile 스크립트로 이미지 생성하기</vt:lpstr>
      <vt:lpstr>Dockerfile 스크립트로 이미지 생성하기</vt:lpstr>
      <vt:lpstr>실습</vt:lpstr>
      <vt:lpstr>컨테이너 개조? (변경 또는 실행)</vt:lpstr>
      <vt:lpstr>도커 컴포즈</vt:lpstr>
      <vt:lpstr>도커 컴포즈</vt:lpstr>
      <vt:lpstr>도커 컴포즈 구조</vt:lpstr>
      <vt:lpstr>도커 컴포즈 구조</vt:lpstr>
      <vt:lpstr>도커 컴포즈 구조</vt:lpstr>
      <vt:lpstr>도커 컴포즈와 Dockerfile 스크립트 차이점</vt:lpstr>
      <vt:lpstr>도커 컴포즈 설치 확인</vt:lpstr>
      <vt:lpstr>도커 컴포즈 구성</vt:lpstr>
      <vt:lpstr>도커 컴포즈 사용법</vt:lpstr>
      <vt:lpstr>도커 컴포즈 설치</vt:lpstr>
      <vt:lpstr>도커 컴포즈 명령</vt:lpstr>
      <vt:lpstr>실습1</vt:lpstr>
      <vt:lpstr>실습2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데브옵스 프론트엔드&amp;백엔드 자바(JAVA) 풀스택 개발자 취업캠프</dc:title>
  <dc:creator>admin</dc:creator>
  <cp:lastModifiedBy>DU</cp:lastModifiedBy>
  <cp:revision>207</cp:revision>
  <dcterms:created xsi:type="dcterms:W3CDTF">2023-12-27T22:23:02Z</dcterms:created>
  <dcterms:modified xsi:type="dcterms:W3CDTF">2025-02-21T05:42:55Z</dcterms:modified>
</cp:coreProperties>
</file>